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6" r:id="rId4"/>
    <p:sldId id="265" r:id="rId5"/>
    <p:sldId id="267" r:id="rId6"/>
    <p:sldId id="268" r:id="rId7"/>
    <p:sldId id="269" r:id="rId8"/>
    <p:sldId id="270" r:id="rId9"/>
    <p:sldId id="271" r:id="rId10"/>
    <p:sldId id="272" r:id="rId11"/>
    <p:sldId id="273" r:id="rId12"/>
    <p:sldId id="274" r:id="rId13"/>
    <p:sldId id="275" r:id="rId14"/>
    <p:sldId id="306" r:id="rId15"/>
    <p:sldId id="277" r:id="rId16"/>
    <p:sldId id="278" r:id="rId17"/>
    <p:sldId id="307" r:id="rId18"/>
    <p:sldId id="309" r:id="rId19"/>
    <p:sldId id="281" r:id="rId20"/>
    <p:sldId id="308" r:id="rId21"/>
    <p:sldId id="310"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torial" id="{34F5036B-2A17-44B4-967C-9CFBF572ECB7}">
          <p14:sldIdLst/>
        </p14:section>
        <p14:section name="Intro" id="{998FE7C4-4244-4827-80FD-14ED3A7FFE39}">
          <p14:sldIdLst>
            <p14:sldId id="263"/>
          </p14:sldIdLst>
        </p14:section>
        <p14:section name="Question 1" id="{0C2AD059-8FD0-444E-9A76-743293FB6357}">
          <p14:sldIdLst>
            <p14:sldId id="256"/>
            <p14:sldId id="266"/>
            <p14:sldId id="265"/>
          </p14:sldIdLst>
        </p14:section>
        <p14:section name="Question 2" id="{F94C211B-F952-4378-80A7-4AE06B71B36D}">
          <p14:sldIdLst>
            <p14:sldId id="267"/>
            <p14:sldId id="268"/>
            <p14:sldId id="269"/>
          </p14:sldIdLst>
        </p14:section>
        <p14:section name="Question 3" id="{11555149-3731-4EC6-94D4-9A9D7B58E4D1}">
          <p14:sldIdLst>
            <p14:sldId id="270"/>
            <p14:sldId id="271"/>
            <p14:sldId id="272"/>
          </p14:sldIdLst>
        </p14:section>
        <p14:section name="Question 4" id="{8BEBECA6-727E-4580-8617-2413B74FC396}">
          <p14:sldIdLst>
            <p14:sldId id="273"/>
            <p14:sldId id="274"/>
            <p14:sldId id="275"/>
          </p14:sldIdLst>
        </p14:section>
        <p14:section name="Question 5" id="{53CBBEB1-45B2-4961-BD7C-6726A4E30DC0}">
          <p14:sldIdLst>
            <p14:sldId id="306"/>
            <p14:sldId id="277"/>
            <p14:sldId id="278"/>
          </p14:sldIdLst>
        </p14:section>
        <p14:section name="Question 6" id="{194A2F3A-854B-4678-A12C-25D93C1D400A}">
          <p14:sldIdLst>
            <p14:sldId id="307"/>
            <p14:sldId id="309"/>
            <p14:sldId id="281"/>
          </p14:sldIdLst>
        </p14:section>
        <p14:section name="Question 7" id="{DA2C8177-AA9A-48CF-8633-1D1FA59D3741}">
          <p14:sldIdLst>
            <p14:sldId id="308"/>
            <p14:sldId id="310"/>
            <p14:sldId id="284"/>
          </p14:sldIdLst>
        </p14:section>
        <p14:section name="Question 8" id="{CE35DB9C-CC45-4C4C-8D0B-C2E6435FE9E8}">
          <p14:sldIdLst>
            <p14:sldId id="285"/>
            <p14:sldId id="286"/>
            <p14:sldId id="287"/>
          </p14:sldIdLst>
        </p14:section>
        <p14:section name="Question 9" id="{A944923D-42D8-4691-A1D6-AF7E7EBE7B58}">
          <p14:sldIdLst>
            <p14:sldId id="288"/>
            <p14:sldId id="289"/>
            <p14:sldId id="290"/>
          </p14:sldIdLst>
        </p14:section>
        <p14:section name="Question 10" id="{7B7E7B87-1D2A-4E32-9251-08C52209F17A}">
          <p14:sldIdLst>
            <p14:sldId id="291"/>
            <p14:sldId id="292"/>
            <p14:sldId id="293"/>
          </p14:sldIdLst>
        </p14:section>
        <p14:section name="Question 11" id="{7B485E14-B764-48EE-AD11-FA313A0F9BFC}">
          <p14:sldIdLst>
            <p14:sldId id="294"/>
            <p14:sldId id="295"/>
            <p14:sldId id="296"/>
          </p14:sldIdLst>
        </p14:section>
        <p14:section name="Question 12" id="{506158D8-BE8A-49BB-B0BE-28B925B1192C}">
          <p14:sldIdLst>
            <p14:sldId id="297"/>
            <p14:sldId id="298"/>
            <p14:sldId id="299"/>
          </p14:sldIdLst>
        </p14:section>
        <p14:section name="Question 13" id="{6B380445-9425-420B-96E0-ACD2CC33EF86}">
          <p14:sldIdLst>
            <p14:sldId id="300"/>
            <p14:sldId id="301"/>
            <p14:sldId id="302"/>
          </p14:sldIdLst>
        </p14:section>
        <p14:section name="Question 14" id="{881FA485-B048-4732-9D9A-6F04F5046E4D}">
          <p14:sldIdLst>
            <p14:sldId id="303"/>
            <p14:sldId id="304"/>
            <p14:sldId id="305"/>
          </p14:sldIdLst>
        </p14:section>
        <p14:section name="More" id="{30FBF9DB-43B1-4F8F-8BFD-79C749845BDF}">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08"/>
    <a:srgbClr val="356799"/>
    <a:srgbClr val="080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91" autoAdjust="0"/>
    <p:restoredTop sz="94660"/>
  </p:normalViewPr>
  <p:slideViewPr>
    <p:cSldViewPr snapToGrid="0" showGuides="1">
      <p:cViewPr varScale="1">
        <p:scale>
          <a:sx n="100" d="100"/>
          <a:sy n="100" d="100"/>
        </p:scale>
        <p:origin x="192" y="43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24899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2844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67184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0578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4133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8477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6244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2678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6613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434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12.11.21</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3381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4CAB1-7F70-4FAA-83BB-7E489C0BCEFD}" type="datetimeFigureOut">
              <a:rPr lang="de-AT" smtClean="0"/>
              <a:t>12.11.21</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56379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mp3"/><Relationship Id="rId7" Type="http://schemas.openxmlformats.org/officeDocument/2006/relationships/image" Target="../media/image3.png"/><Relationship Id="rId2" Type="http://schemas.openxmlformats.org/officeDocument/2006/relationships/audio" Target="NULL" TargetMode="Externa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11.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14.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17.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2.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20.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23.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26.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29.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p3"/><Relationship Id="rId7" Type="http://schemas.openxmlformats.org/officeDocument/2006/relationships/image" Target="../media/image1.jpg"/><Relationship Id="rId2" Type="http://schemas.microsoft.com/office/2007/relationships/media" Target="../media/media4.mp3"/><Relationship Id="rId1" Type="http://schemas.openxmlformats.org/officeDocument/2006/relationships/tags" Target="../tags/tag3.xml"/><Relationship Id="rId6" Type="http://schemas.openxmlformats.org/officeDocument/2006/relationships/slideLayout" Target="../slideLayouts/slideLayout1.xml"/><Relationship Id="rId5" Type="http://schemas.openxmlformats.org/officeDocument/2006/relationships/audio" Target="../media/media5.mp3"/><Relationship Id="rId10" Type="http://schemas.openxmlformats.org/officeDocument/2006/relationships/image" Target="../media/image4.png"/><Relationship Id="rId4" Type="http://schemas.microsoft.com/office/2007/relationships/media" Target="../media/media5.mp3"/><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3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32.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35.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38.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41.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4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4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5.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audio" Target="../media/media2.mp3"/><Relationship Id="rId7" Type="http://schemas.openxmlformats.org/officeDocument/2006/relationships/audio" Target="../media/media4.mp3"/><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tags" Target="../tags/tag8.xml"/><Relationship Id="rId6" Type="http://schemas.microsoft.com/office/2007/relationships/media" Target="../media/media4.mp3"/><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NULL" TargetMode="External"/><Relationship Id="rId9"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ackground image">
            <a:extLst>
              <a:ext uri="{FF2B5EF4-FFF2-40B4-BE49-F238E27FC236}">
                <a16:creationId xmlns:a16="http://schemas.microsoft.com/office/drawing/2014/main" id="{D23354F2-DF81-46AD-97F7-E551F020F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sl-staticobject()" descr="Ein Bild, das Zeichnung enthält.&#10;&#10;Automatisch generierte Beschreibung">
            <a:extLst>
              <a:ext uri="{FF2B5EF4-FFF2-40B4-BE49-F238E27FC236}">
                <a16:creationId xmlns:a16="http://schemas.microsoft.com/office/drawing/2014/main" id="{189FD9A8-44AD-4772-B932-4A7DB530B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pic>
        <p:nvPicPr>
          <p:cNvPr id="29" name="Logo">
            <a:extLst>
              <a:ext uri="{FF2B5EF4-FFF2-40B4-BE49-F238E27FC236}">
                <a16:creationId xmlns:a16="http://schemas.microsoft.com/office/drawing/2014/main" id="{D447C0C5-DE5F-4BF4-B62F-0CCF21E5513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83208" y="71959"/>
            <a:ext cx="9625584" cy="6787108"/>
          </a:xfrm>
          <a:prstGeom prst="rect">
            <a:avLst/>
          </a:prstGeom>
        </p:spPr>
      </p:pic>
      <p:pic>
        <p:nvPicPr>
          <p:cNvPr id="3" name="Main Theme">
            <a:hlinkClick r:id="" action="ppaction://media"/>
            <a:extLst>
              <a:ext uri="{FF2B5EF4-FFF2-40B4-BE49-F238E27FC236}">
                <a16:creationId xmlns:a16="http://schemas.microsoft.com/office/drawing/2014/main" id="{073D2775-4FCD-4044-B742-1175254FF570}"/>
              </a:ext>
            </a:extLst>
          </p:cNvPr>
          <p:cNvPicPr>
            <a:picLocks noChangeAspect="1"/>
          </p:cNvPicPr>
          <p:nvPr>
            <a:audioFile r:link="rId2"/>
            <p:extLst>
              <p:ext uri="{DAA4B4D4-6D71-4841-9C94-3DE7FCFB9230}">
                <p14:media xmlns:p14="http://schemas.microsoft.com/office/powerpoint/2010/main" r:embed="rId3">
                  <p14:trim st="12479" end="7774.2857"/>
                  <p14:fade in="1750" out="5000"/>
                </p14:media>
              </p:ext>
            </p:extLst>
          </p:nvPr>
        </p:nvPicPr>
        <p:blipFill>
          <a:blip r:embed="rId8"/>
          <a:stretch>
            <a:fillRect/>
          </a:stretch>
        </p:blipFill>
        <p:spPr>
          <a:xfrm>
            <a:off x="512255" y="247904"/>
            <a:ext cx="609600" cy="609600"/>
          </a:xfrm>
          <a:prstGeom prst="rect">
            <a:avLst/>
          </a:prstGeom>
        </p:spPr>
      </p:pic>
      <p:sp>
        <p:nvSpPr>
          <p:cNvPr id="2" name="TextBox 1">
            <a:extLst>
              <a:ext uri="{FF2B5EF4-FFF2-40B4-BE49-F238E27FC236}">
                <a16:creationId xmlns:a16="http://schemas.microsoft.com/office/drawing/2014/main" id="{0C63A09B-6209-EA45-B8C7-61299BD96C06}"/>
              </a:ext>
            </a:extLst>
          </p:cNvPr>
          <p:cNvSpPr txBox="1"/>
          <p:nvPr/>
        </p:nvSpPr>
        <p:spPr>
          <a:xfrm>
            <a:off x="4572000" y="5855587"/>
            <a:ext cx="3223260" cy="646331"/>
          </a:xfrm>
          <a:prstGeom prst="rect">
            <a:avLst/>
          </a:prstGeom>
          <a:noFill/>
        </p:spPr>
        <p:txBody>
          <a:bodyPr wrap="square" rtlCol="0">
            <a:spAutoFit/>
          </a:bodyPr>
          <a:lstStyle/>
          <a:p>
            <a:pPr algn="ctr"/>
            <a:r>
              <a:rPr lang="en-US" dirty="0">
                <a:solidFill>
                  <a:schemeClr val="bg1"/>
                </a:solidFill>
              </a:rPr>
              <a:t>Unit 2: Whole Numbers &amp; Place Value</a:t>
            </a:r>
          </a:p>
        </p:txBody>
      </p:sp>
      <p:sp>
        <p:nvSpPr>
          <p:cNvPr id="7" name="TextBox 6">
            <a:extLst>
              <a:ext uri="{FF2B5EF4-FFF2-40B4-BE49-F238E27FC236}">
                <a16:creationId xmlns:a16="http://schemas.microsoft.com/office/drawing/2014/main" id="{2E52BF7A-2CD8-7A45-9364-316EB559E409}"/>
              </a:ext>
            </a:extLst>
          </p:cNvPr>
          <p:cNvSpPr txBox="1"/>
          <p:nvPr/>
        </p:nvSpPr>
        <p:spPr>
          <a:xfrm>
            <a:off x="9610344" y="259588"/>
            <a:ext cx="3223260" cy="369332"/>
          </a:xfrm>
          <a:prstGeom prst="rect">
            <a:avLst/>
          </a:prstGeom>
          <a:noFill/>
        </p:spPr>
        <p:txBody>
          <a:bodyPr wrap="square" rtlCol="0">
            <a:spAutoFit/>
          </a:bodyPr>
          <a:lstStyle/>
          <a:p>
            <a:pPr algn="ctr"/>
            <a:r>
              <a:rPr lang="en-US" dirty="0">
                <a:solidFill>
                  <a:schemeClr val="bg1"/>
                </a:solidFill>
              </a:rPr>
              <a:t>Grade 4</a:t>
            </a:r>
          </a:p>
        </p:txBody>
      </p:sp>
    </p:spTree>
    <p:custDataLst>
      <p:tags r:id="rId1"/>
    </p:custDataLst>
    <p:extLst>
      <p:ext uri="{BB962C8B-B14F-4D97-AF65-F5344CB8AC3E}">
        <p14:creationId xmlns:p14="http://schemas.microsoft.com/office/powerpoint/2010/main" val="26324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41" fill="hold"/>
                                        <p:tgtEl>
                                          <p:spTgt spid="3"/>
                                        </p:tgtEl>
                                      </p:cBhvr>
                                    </p:cmd>
                                  </p:childTnLst>
                                </p:cTn>
                              </p:par>
                              <p:par>
                                <p:cTn id="7" presetID="53" presetClass="entr" presetSubtype="16" fill="hold" nodeType="withEffect">
                                  <p:stCondLst>
                                    <p:cond delay="1000"/>
                                  </p:stCondLst>
                                  <p:childTnLst>
                                    <p:set>
                                      <p:cBhvr>
                                        <p:cTn id="8" dur="1" fill="hold">
                                          <p:stCondLst>
                                            <p:cond delay="0"/>
                                          </p:stCondLst>
                                        </p:cTn>
                                        <p:tgtEl>
                                          <p:spTgt spid="29"/>
                                        </p:tgtEl>
                                        <p:attrNameLst>
                                          <p:attrName>style.visibility</p:attrName>
                                        </p:attrNameLst>
                                      </p:cBhvr>
                                      <p:to>
                                        <p:strVal val="visible"/>
                                      </p:to>
                                    </p:set>
                                    <p:anim calcmode="lin" valueType="num">
                                      <p:cBhvr>
                                        <p:cTn id="9" dur="1750" fill="hold"/>
                                        <p:tgtEl>
                                          <p:spTgt spid="29"/>
                                        </p:tgtEl>
                                        <p:attrNameLst>
                                          <p:attrName>ppt_w</p:attrName>
                                        </p:attrNameLst>
                                      </p:cBhvr>
                                      <p:tavLst>
                                        <p:tav tm="0">
                                          <p:val>
                                            <p:fltVal val="0"/>
                                          </p:val>
                                        </p:tav>
                                        <p:tav tm="100000">
                                          <p:val>
                                            <p:strVal val="#ppt_w"/>
                                          </p:val>
                                        </p:tav>
                                      </p:tavLst>
                                    </p:anim>
                                    <p:anim calcmode="lin" valueType="num">
                                      <p:cBhvr>
                                        <p:cTn id="10" dur="1750" fill="hold"/>
                                        <p:tgtEl>
                                          <p:spTgt spid="29"/>
                                        </p:tgtEl>
                                        <p:attrNameLst>
                                          <p:attrName>ppt_h</p:attrName>
                                        </p:attrNameLst>
                                      </p:cBhvr>
                                      <p:tavLst>
                                        <p:tav tm="0">
                                          <p:val>
                                            <p:fltVal val="0"/>
                                          </p:val>
                                        </p:tav>
                                        <p:tav tm="100000">
                                          <p:val>
                                            <p:strVal val="#ppt_h"/>
                                          </p:val>
                                        </p:tav>
                                      </p:tavLst>
                                    </p:anim>
                                    <p:animEffect transition="in" filter="fade">
                                      <p:cBhvr>
                                        <p:cTn id="11" dur="1750"/>
                                        <p:tgtEl>
                                          <p:spTgt spid="29"/>
                                        </p:tgtEl>
                                      </p:cBhvr>
                                    </p:animEffect>
                                  </p:childTnLst>
                                </p:cTn>
                              </p:par>
                              <p:par>
                                <p:cTn id="12" presetID="32" presetClass="emph" presetSubtype="0" fill="hold" nodeType="withEffect">
                                  <p:stCondLst>
                                    <p:cond delay="3700"/>
                                  </p:stCondLst>
                                  <p:childTnLst>
                                    <p:animRot by="120000">
                                      <p:cBhvr>
                                        <p:cTn id="13" dur="100" fill="hold">
                                          <p:stCondLst>
                                            <p:cond delay="0"/>
                                          </p:stCondLst>
                                        </p:cTn>
                                        <p:tgtEl>
                                          <p:spTgt spid="29"/>
                                        </p:tgtEl>
                                        <p:attrNameLst>
                                          <p:attrName>r</p:attrName>
                                        </p:attrNameLst>
                                      </p:cBhvr>
                                    </p:animRot>
                                    <p:animRot by="-240000">
                                      <p:cBhvr>
                                        <p:cTn id="14" dur="200" fill="hold">
                                          <p:stCondLst>
                                            <p:cond delay="200"/>
                                          </p:stCondLst>
                                        </p:cTn>
                                        <p:tgtEl>
                                          <p:spTgt spid="29"/>
                                        </p:tgtEl>
                                        <p:attrNameLst>
                                          <p:attrName>r</p:attrName>
                                        </p:attrNameLst>
                                      </p:cBhvr>
                                    </p:animRot>
                                    <p:animRot by="240000">
                                      <p:cBhvr>
                                        <p:cTn id="15" dur="200" fill="hold">
                                          <p:stCondLst>
                                            <p:cond delay="400"/>
                                          </p:stCondLst>
                                        </p:cTn>
                                        <p:tgtEl>
                                          <p:spTgt spid="29"/>
                                        </p:tgtEl>
                                        <p:attrNameLst>
                                          <p:attrName>r</p:attrName>
                                        </p:attrNameLst>
                                      </p:cBhvr>
                                    </p:animRot>
                                    <p:animRot by="-240000">
                                      <p:cBhvr>
                                        <p:cTn id="16" dur="200" fill="hold">
                                          <p:stCondLst>
                                            <p:cond delay="600"/>
                                          </p:stCondLst>
                                        </p:cTn>
                                        <p:tgtEl>
                                          <p:spTgt spid="29"/>
                                        </p:tgtEl>
                                        <p:attrNameLst>
                                          <p:attrName>r</p:attrName>
                                        </p:attrNameLst>
                                      </p:cBhvr>
                                    </p:animRot>
                                    <p:animRot by="120000">
                                      <p:cBhvr>
                                        <p:cTn id="17" dur="200" fill="hold">
                                          <p:stCondLst>
                                            <p:cond delay="800"/>
                                          </p:stCondLst>
                                        </p:cTn>
                                        <p:tgtEl>
                                          <p:spTgt spid="29"/>
                                        </p:tgtEl>
                                        <p:attrNameLst>
                                          <p:attrName>r</p:attrName>
                                        </p:attrNameLst>
                                      </p:cBhvr>
                                    </p:animRot>
                                  </p:childTnLst>
                                </p:cTn>
                              </p:par>
                              <p:par>
                                <p:cTn id="18" presetID="32" presetClass="emph" presetSubtype="0" fill="hold" nodeType="withEffect">
                                  <p:stCondLst>
                                    <p:cond delay="6000"/>
                                  </p:stCondLst>
                                  <p:childTnLst>
                                    <p:animRot by="120000">
                                      <p:cBhvr>
                                        <p:cTn id="19" dur="100" fill="hold">
                                          <p:stCondLst>
                                            <p:cond delay="0"/>
                                          </p:stCondLst>
                                        </p:cTn>
                                        <p:tgtEl>
                                          <p:spTgt spid="29"/>
                                        </p:tgtEl>
                                        <p:attrNameLst>
                                          <p:attrName>r</p:attrName>
                                        </p:attrNameLst>
                                      </p:cBhvr>
                                    </p:animRot>
                                    <p:animRot by="-240000">
                                      <p:cBhvr>
                                        <p:cTn id="20" dur="200" fill="hold">
                                          <p:stCondLst>
                                            <p:cond delay="200"/>
                                          </p:stCondLst>
                                        </p:cTn>
                                        <p:tgtEl>
                                          <p:spTgt spid="29"/>
                                        </p:tgtEl>
                                        <p:attrNameLst>
                                          <p:attrName>r</p:attrName>
                                        </p:attrNameLst>
                                      </p:cBhvr>
                                    </p:animRot>
                                    <p:animRot by="240000">
                                      <p:cBhvr>
                                        <p:cTn id="21" dur="200" fill="hold">
                                          <p:stCondLst>
                                            <p:cond delay="400"/>
                                          </p:stCondLst>
                                        </p:cTn>
                                        <p:tgtEl>
                                          <p:spTgt spid="29"/>
                                        </p:tgtEl>
                                        <p:attrNameLst>
                                          <p:attrName>r</p:attrName>
                                        </p:attrNameLst>
                                      </p:cBhvr>
                                    </p:animRot>
                                    <p:animRot by="-240000">
                                      <p:cBhvr>
                                        <p:cTn id="22" dur="200" fill="hold">
                                          <p:stCondLst>
                                            <p:cond delay="600"/>
                                          </p:stCondLst>
                                        </p:cTn>
                                        <p:tgtEl>
                                          <p:spTgt spid="29"/>
                                        </p:tgtEl>
                                        <p:attrNameLst>
                                          <p:attrName>r</p:attrName>
                                        </p:attrNameLst>
                                      </p:cBhvr>
                                    </p:animRot>
                                    <p:animRot by="120000">
                                      <p:cBhvr>
                                        <p:cTn id="23" dur="200" fill="hold">
                                          <p:stCondLst>
                                            <p:cond delay="800"/>
                                          </p:stCondLst>
                                        </p:cTn>
                                        <p:tgtEl>
                                          <p:spTgt spid="29"/>
                                        </p:tgtEl>
                                        <p:attrNameLst>
                                          <p:attrName>r</p:attrName>
                                        </p:attrNameLst>
                                      </p:cBhvr>
                                    </p:animRot>
                                  </p:childTnLst>
                                </p:cTn>
                              </p:par>
                              <p:par>
                                <p:cTn id="24" presetID="32" presetClass="emph" presetSubtype="0" fill="hold" nodeType="withEffect">
                                  <p:stCondLst>
                                    <p:cond delay="8250"/>
                                  </p:stCondLst>
                                  <p:childTnLst>
                                    <p:animRot by="120000">
                                      <p:cBhvr>
                                        <p:cTn id="25" dur="100" fill="hold">
                                          <p:stCondLst>
                                            <p:cond delay="0"/>
                                          </p:stCondLst>
                                        </p:cTn>
                                        <p:tgtEl>
                                          <p:spTgt spid="29"/>
                                        </p:tgtEl>
                                        <p:attrNameLst>
                                          <p:attrName>r</p:attrName>
                                        </p:attrNameLst>
                                      </p:cBhvr>
                                    </p:animRot>
                                    <p:animRot by="-240000">
                                      <p:cBhvr>
                                        <p:cTn id="26" dur="200" fill="hold">
                                          <p:stCondLst>
                                            <p:cond delay="200"/>
                                          </p:stCondLst>
                                        </p:cTn>
                                        <p:tgtEl>
                                          <p:spTgt spid="29"/>
                                        </p:tgtEl>
                                        <p:attrNameLst>
                                          <p:attrName>r</p:attrName>
                                        </p:attrNameLst>
                                      </p:cBhvr>
                                    </p:animRot>
                                    <p:animRot by="240000">
                                      <p:cBhvr>
                                        <p:cTn id="27" dur="200" fill="hold">
                                          <p:stCondLst>
                                            <p:cond delay="400"/>
                                          </p:stCondLst>
                                        </p:cTn>
                                        <p:tgtEl>
                                          <p:spTgt spid="29"/>
                                        </p:tgtEl>
                                        <p:attrNameLst>
                                          <p:attrName>r</p:attrName>
                                        </p:attrNameLst>
                                      </p:cBhvr>
                                    </p:animRot>
                                    <p:animRot by="-240000">
                                      <p:cBhvr>
                                        <p:cTn id="28" dur="200" fill="hold">
                                          <p:stCondLst>
                                            <p:cond delay="600"/>
                                          </p:stCondLst>
                                        </p:cTn>
                                        <p:tgtEl>
                                          <p:spTgt spid="29"/>
                                        </p:tgtEl>
                                        <p:attrNameLst>
                                          <p:attrName>r</p:attrName>
                                        </p:attrNameLst>
                                      </p:cBhvr>
                                    </p:animRot>
                                    <p:animRot by="120000">
                                      <p:cBhvr>
                                        <p:cTn id="29"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3" y="1304918"/>
                <a:ext cx="2562231"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4767757"/>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3750" y="4893528"/>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7767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1.11022E-1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Outside the Circles</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Both: In the middle</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Right Circle (Div. by 5)</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Left Circle (Even)</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300998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Where does the number 2 go in this Venn diagram?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pic>
        <p:nvPicPr>
          <p:cNvPr id="42" name="Picture 41" descr="Diagram, venn diagram&#10;&#10;Description automatically generated">
            <a:extLst>
              <a:ext uri="{FF2B5EF4-FFF2-40B4-BE49-F238E27FC236}">
                <a16:creationId xmlns:a16="http://schemas.microsoft.com/office/drawing/2014/main" id="{F93A9BC9-48A6-4E45-9AD9-32A6CBE99A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8728"/>
            <a:ext cx="4852827" cy="2960958"/>
          </a:xfrm>
          <a:prstGeom prst="rect">
            <a:avLst/>
          </a:prstGeom>
        </p:spPr>
      </p:pic>
    </p:spTree>
    <p:custDataLst>
      <p:tags r:id="rId1"/>
    </p:custDataLst>
    <p:extLst>
      <p:ext uri="{BB962C8B-B14F-4D97-AF65-F5344CB8AC3E}">
        <p14:creationId xmlns:p14="http://schemas.microsoft.com/office/powerpoint/2010/main" val="52127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Outside the Circles</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Both: In the middle</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Right Circle (Div. by 5)</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355177" y="4150297"/>
            <a:ext cx="4524162" cy="929684"/>
            <a:chOff x="1413055" y="4143620"/>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13055" y="4143620"/>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756244" cy="523220"/>
            </a:xfrm>
            <a:prstGeom prst="rect">
              <a:avLst/>
            </a:prstGeom>
            <a:grpFill/>
          </p:spPr>
          <p:txBody>
            <a:bodyPr wrap="square" rtlCol="0">
              <a:spAutoFit/>
            </a:bodyPr>
            <a:lstStyle/>
            <a:p>
              <a:pPr algn="r"/>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376529" y="4198861"/>
              <a:ext cx="2764391" cy="870109"/>
            </a:xfrm>
            <a:prstGeom prst="rect">
              <a:avLst/>
            </a:prstGeom>
            <a:grpFill/>
          </p:spPr>
          <p:txBody>
            <a:bodyPr wrap="square" rtlCol="0" anchor="ctr" anchorCtr="0">
              <a:normAutofit/>
            </a:bodyPr>
            <a:lstStyle/>
            <a:p>
              <a:pPr algn="r"/>
              <a:r>
                <a:rPr lang="en-US" sz="2400" dirty="0">
                  <a:solidFill>
                    <a:schemeClr val="bg1"/>
                  </a:solidFill>
                  <a:latin typeface="Arial" panose="020B0604020202020204" pitchFamily="34" charset="0"/>
                  <a:cs typeface="Arial" panose="020B0604020202020204" pitchFamily="34" charset="0"/>
                </a:rPr>
                <a:t>Left Circle (Even)</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Where does the number 2 go in this Venn diagram?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
        <p:nvSpPr>
          <p:cNvPr id="32" name="#sl-pollresults()">
            <a:hlinkClick r:id="" action="ppaction://noaction"/>
            <a:extLst>
              <a:ext uri="{FF2B5EF4-FFF2-40B4-BE49-F238E27FC236}">
                <a16:creationId xmlns:a16="http://schemas.microsoft.com/office/drawing/2014/main" id="{6950E1AE-4C47-40EE-8007-98BAD6E2C35D}"/>
              </a:ext>
            </a:extLst>
          </p:cNvPr>
          <p:cNvSpPr/>
          <p:nvPr/>
        </p:nvSpPr>
        <p:spPr>
          <a:xfrm>
            <a:off x="1104192" y="257694"/>
            <a:ext cx="3949946" cy="2421587"/>
          </a:xfrm>
          <a:prstGeom prst="rect">
            <a:avLst/>
          </a:prstGeom>
          <a:noFill/>
          <a:ln w="12700" cap="flat" cmpd="sng" algn="ctr">
            <a:noFill/>
            <a:prstDash val="solid"/>
            <a:miter lim="800000"/>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solidFill>
                  <a:srgbClr val="7030A0"/>
                </a:solidFill>
              </a:rPr>
              <a:t>Audience</a:t>
            </a:r>
            <a:r>
              <a:rPr lang="de-DE" dirty="0">
                <a:solidFill>
                  <a:srgbClr val="7030A0"/>
                </a:solidFill>
              </a:rPr>
              <a:t> </a:t>
            </a:r>
            <a:r>
              <a:rPr lang="de-DE" dirty="0" err="1">
                <a:solidFill>
                  <a:srgbClr val="7030A0"/>
                </a:solidFill>
              </a:rPr>
              <a:t>results</a:t>
            </a:r>
            <a:r>
              <a:rPr lang="de-DE" dirty="0">
                <a:solidFill>
                  <a:srgbClr val="7030A0"/>
                </a:solidFill>
              </a:rPr>
              <a:t> </a:t>
            </a:r>
            <a:r>
              <a:rPr lang="de-DE" dirty="0" err="1">
                <a:solidFill>
                  <a:srgbClr val="7030A0"/>
                </a:solidFill>
              </a:rPr>
              <a:t>are</a:t>
            </a:r>
            <a:r>
              <a:rPr lang="de-DE" dirty="0">
                <a:solidFill>
                  <a:srgbClr val="7030A0"/>
                </a:solidFill>
              </a:rPr>
              <a:t> </a:t>
            </a:r>
            <a:r>
              <a:rPr lang="de-DE" dirty="0" err="1">
                <a:solidFill>
                  <a:srgbClr val="7030A0"/>
                </a:solidFill>
              </a:rPr>
              <a:t>shown</a:t>
            </a:r>
            <a:r>
              <a:rPr lang="de-DE" dirty="0">
                <a:solidFill>
                  <a:srgbClr val="7030A0"/>
                </a:solidFill>
              </a:rPr>
              <a:t> </a:t>
            </a:r>
            <a:r>
              <a:rPr lang="de-DE" dirty="0" err="1">
                <a:solidFill>
                  <a:srgbClr val="7030A0"/>
                </a:solidFill>
              </a:rPr>
              <a:t>here</a:t>
            </a:r>
            <a:r>
              <a:rPr lang="de-DE" dirty="0">
                <a:solidFill>
                  <a:srgbClr val="7030A0"/>
                </a:solidFill>
              </a:rPr>
              <a:t> </a:t>
            </a:r>
            <a:r>
              <a:rPr lang="de-DE" dirty="0" err="1">
                <a:solidFill>
                  <a:srgbClr val="7030A0"/>
                </a:solidFill>
              </a:rPr>
              <a:t>if</a:t>
            </a:r>
            <a:r>
              <a:rPr lang="de-DE" dirty="0">
                <a:solidFill>
                  <a:srgbClr val="7030A0"/>
                </a:solidFill>
              </a:rPr>
              <a:t> </a:t>
            </a:r>
            <a:r>
              <a:rPr lang="de-DE" dirty="0" err="1">
                <a:solidFill>
                  <a:srgbClr val="7030A0"/>
                </a:solidFill>
              </a:rPr>
              <a:t>you</a:t>
            </a:r>
            <a:r>
              <a:rPr lang="de-DE" dirty="0">
                <a:solidFill>
                  <a:srgbClr val="7030A0"/>
                </a:solidFill>
              </a:rPr>
              <a:t> </a:t>
            </a:r>
            <a:r>
              <a:rPr lang="de-DE" err="1">
                <a:solidFill>
                  <a:srgbClr val="7030A0"/>
                </a:solidFill>
              </a:rPr>
              <a:t>use</a:t>
            </a:r>
            <a:r>
              <a:rPr lang="de-DE">
                <a:solidFill>
                  <a:srgbClr val="7030A0"/>
                </a:solidFill>
              </a:rPr>
              <a:t> </a:t>
            </a:r>
            <a:r>
              <a:rPr lang="de-DE" b="1">
                <a:solidFill>
                  <a:srgbClr val="7030A0"/>
                </a:solidFill>
              </a:rPr>
              <a:t>SlideLizard</a:t>
            </a:r>
            <a:endParaRPr lang="en-US" b="1" dirty="0">
              <a:solidFill>
                <a:srgbClr val="7030A0"/>
              </a:solidFill>
            </a:endParaRPr>
          </a:p>
        </p:txBody>
      </p:sp>
      <p:pic>
        <p:nvPicPr>
          <p:cNvPr id="35" name="Picture 34" descr="Diagram, venn diagram&#10;&#10;Description automatically generated">
            <a:extLst>
              <a:ext uri="{FF2B5EF4-FFF2-40B4-BE49-F238E27FC236}">
                <a16:creationId xmlns:a16="http://schemas.microsoft.com/office/drawing/2014/main" id="{118FE0C0-74E5-5E41-921F-9C15DAC9DB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1" y="-6646"/>
            <a:ext cx="5056658" cy="3154090"/>
          </a:xfrm>
          <a:prstGeom prst="rect">
            <a:avLst/>
          </a:prstGeom>
        </p:spPr>
      </p:pic>
      <p:pic>
        <p:nvPicPr>
          <p:cNvPr id="37" name="Picture 36" descr="Diagram, venn diagram&#10;&#10;Description automatically generated">
            <a:extLst>
              <a:ext uri="{FF2B5EF4-FFF2-40B4-BE49-F238E27FC236}">
                <a16:creationId xmlns:a16="http://schemas.microsoft.com/office/drawing/2014/main" id="{85FF116B-D11A-004B-8E4C-1437CA2A59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8728"/>
            <a:ext cx="4852827" cy="2960958"/>
          </a:xfrm>
          <a:prstGeom prst="rect">
            <a:avLst/>
          </a:prstGeom>
        </p:spPr>
      </p:pic>
    </p:spTree>
    <p:custDataLst>
      <p:tags r:id="rId1"/>
    </p:custDataLst>
    <p:extLst>
      <p:ext uri="{BB962C8B-B14F-4D97-AF65-F5344CB8AC3E}">
        <p14:creationId xmlns:p14="http://schemas.microsoft.com/office/powerpoint/2010/main" val="25218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3" y="1304918"/>
                <a:ext cx="2562231"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4436287"/>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3750" y="4562058"/>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37461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1.85185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Outside the Circles</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Both: In the middle</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Right Circle (Div. by 5)</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Left Circle (Even)</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300998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Where does the number 28 go in this Venn diagram?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pic>
        <p:nvPicPr>
          <p:cNvPr id="39" name="Picture 38" descr="Diagram, venn diagram&#10;&#10;Description automatically generated">
            <a:extLst>
              <a:ext uri="{FF2B5EF4-FFF2-40B4-BE49-F238E27FC236}">
                <a16:creationId xmlns:a16="http://schemas.microsoft.com/office/drawing/2014/main" id="{22F13421-3F44-974F-ACA6-0AEF09559A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8728"/>
            <a:ext cx="4852827" cy="2960958"/>
          </a:xfrm>
          <a:prstGeom prst="rect">
            <a:avLst/>
          </a:prstGeom>
        </p:spPr>
      </p:pic>
    </p:spTree>
    <p:custDataLst>
      <p:tags r:id="rId1"/>
    </p:custDataLst>
    <p:extLst>
      <p:ext uri="{BB962C8B-B14F-4D97-AF65-F5344CB8AC3E}">
        <p14:creationId xmlns:p14="http://schemas.microsoft.com/office/powerpoint/2010/main" val="319354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Outside the Circles</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a:solidFill>
            <a:srgbClr val="92D050"/>
          </a:solidFill>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Both: In the middle</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Right Circle (Div. by 5)</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Left Circle (Even)</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Where does the number 28 go in this Venn diagram?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
        <p:nvSpPr>
          <p:cNvPr id="32" name="#sl-pollresults()">
            <a:hlinkClick r:id="" action="ppaction://noaction"/>
            <a:extLst>
              <a:ext uri="{FF2B5EF4-FFF2-40B4-BE49-F238E27FC236}">
                <a16:creationId xmlns:a16="http://schemas.microsoft.com/office/drawing/2014/main" id="{6950E1AE-4C47-40EE-8007-98BAD6E2C35D}"/>
              </a:ext>
            </a:extLst>
          </p:cNvPr>
          <p:cNvSpPr/>
          <p:nvPr/>
        </p:nvSpPr>
        <p:spPr>
          <a:xfrm>
            <a:off x="1104192" y="257694"/>
            <a:ext cx="3949946" cy="2421587"/>
          </a:xfrm>
          <a:prstGeom prst="rect">
            <a:avLst/>
          </a:prstGeom>
          <a:noFill/>
          <a:ln w="12700" cap="flat" cmpd="sng" algn="ctr">
            <a:noFill/>
            <a:prstDash val="solid"/>
            <a:miter lim="800000"/>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solidFill>
                  <a:srgbClr val="7030A0"/>
                </a:solidFill>
              </a:rPr>
              <a:t>Audience</a:t>
            </a:r>
            <a:r>
              <a:rPr lang="de-DE" dirty="0">
                <a:solidFill>
                  <a:srgbClr val="7030A0"/>
                </a:solidFill>
              </a:rPr>
              <a:t> </a:t>
            </a:r>
            <a:r>
              <a:rPr lang="de-DE" dirty="0" err="1">
                <a:solidFill>
                  <a:srgbClr val="7030A0"/>
                </a:solidFill>
              </a:rPr>
              <a:t>results</a:t>
            </a:r>
            <a:r>
              <a:rPr lang="de-DE" dirty="0">
                <a:solidFill>
                  <a:srgbClr val="7030A0"/>
                </a:solidFill>
              </a:rPr>
              <a:t> </a:t>
            </a:r>
            <a:r>
              <a:rPr lang="de-DE" dirty="0" err="1">
                <a:solidFill>
                  <a:srgbClr val="7030A0"/>
                </a:solidFill>
              </a:rPr>
              <a:t>are</a:t>
            </a:r>
            <a:r>
              <a:rPr lang="de-DE" dirty="0">
                <a:solidFill>
                  <a:srgbClr val="7030A0"/>
                </a:solidFill>
              </a:rPr>
              <a:t> </a:t>
            </a:r>
            <a:r>
              <a:rPr lang="de-DE" dirty="0" err="1">
                <a:solidFill>
                  <a:srgbClr val="7030A0"/>
                </a:solidFill>
              </a:rPr>
              <a:t>shown</a:t>
            </a:r>
            <a:r>
              <a:rPr lang="de-DE" dirty="0">
                <a:solidFill>
                  <a:srgbClr val="7030A0"/>
                </a:solidFill>
              </a:rPr>
              <a:t> </a:t>
            </a:r>
            <a:r>
              <a:rPr lang="de-DE" dirty="0" err="1">
                <a:solidFill>
                  <a:srgbClr val="7030A0"/>
                </a:solidFill>
              </a:rPr>
              <a:t>here</a:t>
            </a:r>
            <a:r>
              <a:rPr lang="de-DE" dirty="0">
                <a:solidFill>
                  <a:srgbClr val="7030A0"/>
                </a:solidFill>
              </a:rPr>
              <a:t> </a:t>
            </a:r>
            <a:r>
              <a:rPr lang="de-DE" dirty="0" err="1">
                <a:solidFill>
                  <a:srgbClr val="7030A0"/>
                </a:solidFill>
              </a:rPr>
              <a:t>if</a:t>
            </a:r>
            <a:r>
              <a:rPr lang="de-DE" dirty="0">
                <a:solidFill>
                  <a:srgbClr val="7030A0"/>
                </a:solidFill>
              </a:rPr>
              <a:t> </a:t>
            </a:r>
            <a:r>
              <a:rPr lang="de-DE" dirty="0" err="1">
                <a:solidFill>
                  <a:srgbClr val="7030A0"/>
                </a:solidFill>
              </a:rPr>
              <a:t>you</a:t>
            </a:r>
            <a:r>
              <a:rPr lang="de-DE" dirty="0">
                <a:solidFill>
                  <a:srgbClr val="7030A0"/>
                </a:solidFill>
              </a:rPr>
              <a:t> </a:t>
            </a:r>
            <a:r>
              <a:rPr lang="de-DE" err="1">
                <a:solidFill>
                  <a:srgbClr val="7030A0"/>
                </a:solidFill>
              </a:rPr>
              <a:t>use</a:t>
            </a:r>
            <a:r>
              <a:rPr lang="de-DE">
                <a:solidFill>
                  <a:srgbClr val="7030A0"/>
                </a:solidFill>
              </a:rPr>
              <a:t> </a:t>
            </a:r>
            <a:r>
              <a:rPr lang="de-DE" b="1">
                <a:solidFill>
                  <a:srgbClr val="7030A0"/>
                </a:solidFill>
              </a:rPr>
              <a:t>SlideLizard</a:t>
            </a:r>
            <a:endParaRPr lang="en-US" b="1" dirty="0">
              <a:solidFill>
                <a:srgbClr val="7030A0"/>
              </a:solidFill>
            </a:endParaRPr>
          </a:p>
        </p:txBody>
      </p:sp>
      <p:pic>
        <p:nvPicPr>
          <p:cNvPr id="37" name="Picture 36" descr="Diagram, venn diagram&#10;&#10;Description automatically generated">
            <a:extLst>
              <a:ext uri="{FF2B5EF4-FFF2-40B4-BE49-F238E27FC236}">
                <a16:creationId xmlns:a16="http://schemas.microsoft.com/office/drawing/2014/main" id="{E806258A-BE69-D24D-B8EE-08F8BC294C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8728"/>
            <a:ext cx="4852827" cy="2960958"/>
          </a:xfrm>
          <a:prstGeom prst="rect">
            <a:avLst/>
          </a:prstGeom>
        </p:spPr>
      </p:pic>
    </p:spTree>
    <p:custDataLst>
      <p:tags r:id="rId1"/>
    </p:custDataLst>
    <p:extLst>
      <p:ext uri="{BB962C8B-B14F-4D97-AF65-F5344CB8AC3E}">
        <p14:creationId xmlns:p14="http://schemas.microsoft.com/office/powerpoint/2010/main" val="26620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3" y="1304918"/>
                <a:ext cx="2562231"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4111593"/>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6853" y="423736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0968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1.85185E-6 L -0.00026 -0.04746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1010548"/>
            <a:chOff x="1452892" y="4172004"/>
            <a:chExt cx="4524162" cy="1010548"/>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1066" y="4266222"/>
              <a:ext cx="3378818" cy="916330"/>
            </a:xfrm>
            <a:prstGeom prst="rect">
              <a:avLst/>
            </a:prstGeom>
            <a:noFill/>
          </p:spPr>
          <p:txBody>
            <a:bodyPr wrap="square" rtlCol="0" anchor="ctr" anchorCtr="0">
              <a:normAutofit fontScale="62500" lnSpcReduction="20000"/>
            </a:bodyPr>
            <a:lstStyle/>
            <a:p>
              <a:r>
                <a:rPr lang="de-AT" sz="2400" dirty="0">
                  <a:solidFill>
                    <a:schemeClr val="bg1"/>
                  </a:solidFill>
                  <a:latin typeface="Arial" panose="020B0604020202020204" pitchFamily="34" charset="0"/>
                  <a:cs typeface="Arial" panose="020B0604020202020204" pitchFamily="34" charset="0"/>
                </a:rPr>
                <a:t>Standard: 5778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5000 + 700 + 70 + 8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 </a:t>
              </a:r>
              <a:r>
                <a:rPr lang="de-AT" sz="2400" dirty="0" err="1">
                  <a:solidFill>
                    <a:schemeClr val="bg1"/>
                  </a:solidFill>
                  <a:latin typeface="Arial" panose="020B0604020202020204" pitchFamily="34" charset="0"/>
                  <a:cs typeface="Arial" panose="020B0604020202020204" pitchFamily="34" charset="0"/>
                </a:rPr>
                <a:t>hundred</a:t>
              </a:r>
              <a:r>
                <a:rPr lang="de-AT" sz="2400" dirty="0">
                  <a:solidFill>
                    <a:schemeClr val="bg1"/>
                  </a:solidFill>
                  <a:latin typeface="Arial" panose="020B0604020202020204" pitchFamily="34" charset="0"/>
                  <a:cs typeface="Arial" panose="020B0604020202020204" pitchFamily="34" charset="0"/>
                </a:rPr>
                <a:t> </a:t>
              </a:r>
              <a:r>
                <a:rPr lang="de-AT" sz="2400" dirty="0" err="1">
                  <a:solidFill>
                    <a:schemeClr val="bg1"/>
                  </a:solidFill>
                  <a:latin typeface="Arial" panose="020B0604020202020204" pitchFamily="34" charset="0"/>
                  <a:cs typeface="Arial" panose="020B0604020202020204" pitchFamily="34" charset="0"/>
                </a:rPr>
                <a:t>seventy-eight</a:t>
              </a:r>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514121"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300998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What is 5778 in standard form, expanded form, and written form?</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
        <p:nvSpPr>
          <p:cNvPr id="36" name="#sl-pollanswer(2)">
            <a:extLst>
              <a:ext uri="{FF2B5EF4-FFF2-40B4-BE49-F238E27FC236}">
                <a16:creationId xmlns:a16="http://schemas.microsoft.com/office/drawing/2014/main" id="{79CC5471-E93A-D14F-B086-055C6B01FD3E}"/>
              </a:ext>
            </a:extLst>
          </p:cNvPr>
          <p:cNvSpPr txBox="1"/>
          <p:nvPr/>
        </p:nvSpPr>
        <p:spPr>
          <a:xfrm>
            <a:off x="2197374" y="4299382"/>
            <a:ext cx="3378818" cy="916330"/>
          </a:xfrm>
          <a:prstGeom prst="rect">
            <a:avLst/>
          </a:prstGeom>
          <a:noFill/>
        </p:spPr>
        <p:txBody>
          <a:bodyPr wrap="square" rtlCol="0" anchor="ctr" anchorCtr="0">
            <a:normAutofit fontScale="62500" lnSpcReduction="20000"/>
          </a:bodyPr>
          <a:lstStyle/>
          <a:p>
            <a:r>
              <a:rPr lang="de-AT" sz="2400" dirty="0">
                <a:solidFill>
                  <a:schemeClr val="bg1"/>
                </a:solidFill>
                <a:latin typeface="Arial" panose="020B0604020202020204" pitchFamily="34" charset="0"/>
                <a:cs typeface="Arial" panose="020B0604020202020204" pitchFamily="34" charset="0"/>
              </a:rPr>
              <a:t>Standard: 5000 + 700 + 70 + 8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5778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 </a:t>
            </a:r>
            <a:r>
              <a:rPr lang="de-AT" sz="2400" dirty="0" err="1">
                <a:solidFill>
                  <a:schemeClr val="bg1"/>
                </a:solidFill>
                <a:latin typeface="Arial" panose="020B0604020202020204" pitchFamily="34" charset="0"/>
                <a:cs typeface="Arial" panose="020B0604020202020204" pitchFamily="34" charset="0"/>
              </a:rPr>
              <a:t>hundred</a:t>
            </a:r>
            <a:r>
              <a:rPr lang="de-AT" sz="2400" dirty="0">
                <a:solidFill>
                  <a:schemeClr val="bg1"/>
                </a:solidFill>
                <a:latin typeface="Arial" panose="020B0604020202020204" pitchFamily="34" charset="0"/>
                <a:cs typeface="Arial" panose="020B0604020202020204" pitchFamily="34" charset="0"/>
              </a:rPr>
              <a:t> </a:t>
            </a:r>
            <a:r>
              <a:rPr lang="de-AT" sz="2400" dirty="0" err="1">
                <a:solidFill>
                  <a:schemeClr val="bg1"/>
                </a:solidFill>
                <a:latin typeface="Arial" panose="020B0604020202020204" pitchFamily="34" charset="0"/>
                <a:cs typeface="Arial" panose="020B0604020202020204" pitchFamily="34" charset="0"/>
              </a:rPr>
              <a:t>seventy-eight</a:t>
            </a:r>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p:txBody>
      </p:sp>
      <p:sp>
        <p:nvSpPr>
          <p:cNvPr id="39" name="#sl-pollanswer(2)">
            <a:extLst>
              <a:ext uri="{FF2B5EF4-FFF2-40B4-BE49-F238E27FC236}">
                <a16:creationId xmlns:a16="http://schemas.microsoft.com/office/drawing/2014/main" id="{04DD4DD6-8761-4D4E-B5F2-1673635B6FC8}"/>
              </a:ext>
            </a:extLst>
          </p:cNvPr>
          <p:cNvSpPr txBox="1"/>
          <p:nvPr/>
        </p:nvSpPr>
        <p:spPr>
          <a:xfrm>
            <a:off x="6861784" y="4284624"/>
            <a:ext cx="3378818" cy="916330"/>
          </a:xfrm>
          <a:prstGeom prst="rect">
            <a:avLst/>
          </a:prstGeom>
          <a:noFill/>
        </p:spPr>
        <p:txBody>
          <a:bodyPr wrap="square" rtlCol="0" anchor="ctr" anchorCtr="0">
            <a:normAutofit fontScale="70000" lnSpcReduction="20000"/>
          </a:bodyPr>
          <a:lstStyle/>
          <a:p>
            <a:r>
              <a:rPr lang="de-AT" sz="2400" dirty="0">
                <a:solidFill>
                  <a:schemeClr val="bg1"/>
                </a:solidFill>
                <a:latin typeface="Arial" panose="020B0604020202020204" pitchFamily="34" charset="0"/>
                <a:cs typeface="Arial" panose="020B0604020202020204" pitchFamily="34" charset="0"/>
              </a:rPr>
              <a:t>Standard: 5778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500 + 700 + 70 + 8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a:t>
            </a:r>
          </a:p>
          <a:p>
            <a:endParaRPr lang="de-AT" sz="2400" dirty="0">
              <a:solidFill>
                <a:schemeClr val="bg1"/>
              </a:solidFill>
              <a:latin typeface="Arial" panose="020B0604020202020204" pitchFamily="34" charset="0"/>
              <a:cs typeface="Arial" panose="020B0604020202020204" pitchFamily="34" charset="0"/>
            </a:endParaRPr>
          </a:p>
        </p:txBody>
      </p:sp>
      <p:sp>
        <p:nvSpPr>
          <p:cNvPr id="40" name="#sl-pollanswer(2)">
            <a:extLst>
              <a:ext uri="{FF2B5EF4-FFF2-40B4-BE49-F238E27FC236}">
                <a16:creationId xmlns:a16="http://schemas.microsoft.com/office/drawing/2014/main" id="{6FC0ED4D-159D-AC47-AD2E-6310FC4DA258}"/>
              </a:ext>
            </a:extLst>
          </p:cNvPr>
          <p:cNvSpPr txBox="1"/>
          <p:nvPr/>
        </p:nvSpPr>
        <p:spPr>
          <a:xfrm>
            <a:off x="6928959" y="5382803"/>
            <a:ext cx="3378818" cy="916330"/>
          </a:xfrm>
          <a:prstGeom prst="rect">
            <a:avLst/>
          </a:prstGeom>
          <a:noFill/>
        </p:spPr>
        <p:txBody>
          <a:bodyPr wrap="square" rtlCol="0" anchor="ctr" anchorCtr="0">
            <a:normAutofit fontScale="62500" lnSpcReduction="20000"/>
          </a:bodyPr>
          <a:lstStyle/>
          <a:p>
            <a:r>
              <a:rPr lang="de-AT" sz="2400" dirty="0">
                <a:solidFill>
                  <a:schemeClr val="bg1"/>
                </a:solidFill>
                <a:latin typeface="Arial" panose="020B0604020202020204" pitchFamily="34" charset="0"/>
                <a:cs typeface="Arial" panose="020B0604020202020204" pitchFamily="34" charset="0"/>
              </a:rPr>
              <a:t>Standard: 5778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5000 + 700 + 78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 </a:t>
            </a:r>
            <a:r>
              <a:rPr lang="de-AT" sz="2400" dirty="0" err="1">
                <a:solidFill>
                  <a:schemeClr val="bg1"/>
                </a:solidFill>
                <a:latin typeface="Arial" panose="020B0604020202020204" pitchFamily="34" charset="0"/>
                <a:cs typeface="Arial" panose="020B0604020202020204" pitchFamily="34" charset="0"/>
              </a:rPr>
              <a:t>hundred</a:t>
            </a:r>
            <a:r>
              <a:rPr lang="de-AT" sz="2400" dirty="0">
                <a:solidFill>
                  <a:schemeClr val="bg1"/>
                </a:solidFill>
                <a:latin typeface="Arial" panose="020B0604020202020204" pitchFamily="34" charset="0"/>
                <a:cs typeface="Arial" panose="020B0604020202020204" pitchFamily="34" charset="0"/>
              </a:rPr>
              <a:t> </a:t>
            </a:r>
            <a:r>
              <a:rPr lang="de-AT" sz="2400" dirty="0" err="1">
                <a:solidFill>
                  <a:schemeClr val="bg1"/>
                </a:solidFill>
                <a:latin typeface="Arial" panose="020B0604020202020204" pitchFamily="34" charset="0"/>
                <a:cs typeface="Arial" panose="020B0604020202020204" pitchFamily="34" charset="0"/>
              </a:rPr>
              <a:t>seventy-eight</a:t>
            </a:r>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52327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nodePh="1">
                                  <p:stCondLst>
                                    <p:cond delay="1250"/>
                                  </p:stCondLst>
                                  <p:endCondLst>
                                    <p:cond evt="begin" delay="0">
                                      <p:tn val="35"/>
                                    </p:cond>
                                  </p:end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a:solidFill>
            <a:srgbClr val="92D050"/>
          </a:solidFill>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grp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1063652"/>
            <a:chOff x="1452892" y="4172004"/>
            <a:chExt cx="4524162" cy="1063652"/>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7" y="4365547"/>
              <a:ext cx="3378818" cy="870109"/>
            </a:xfrm>
            <a:prstGeom prst="rect">
              <a:avLst/>
            </a:prstGeom>
            <a:noFill/>
          </p:spPr>
          <p:txBody>
            <a:bodyPr wrap="square" rtlCol="0" anchor="ctr" anchorCtr="0">
              <a:normAutofit fontScale="62500" lnSpcReduction="20000"/>
            </a:bodyPr>
            <a:lstStyle/>
            <a:p>
              <a:r>
                <a:rPr lang="de-AT" sz="2400" dirty="0">
                  <a:solidFill>
                    <a:schemeClr val="bg1"/>
                  </a:solidFill>
                  <a:latin typeface="Arial" panose="020B0604020202020204" pitchFamily="34" charset="0"/>
                  <a:cs typeface="Arial" panose="020B0604020202020204" pitchFamily="34" charset="0"/>
                </a:rPr>
                <a:t>Standard: 5000 + 700 + 70 + 8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5778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 </a:t>
              </a:r>
              <a:r>
                <a:rPr lang="de-AT" sz="2400" dirty="0" err="1">
                  <a:solidFill>
                    <a:schemeClr val="bg1"/>
                  </a:solidFill>
                  <a:latin typeface="Arial" panose="020B0604020202020204" pitchFamily="34" charset="0"/>
                  <a:cs typeface="Arial" panose="020B0604020202020204" pitchFamily="34" charset="0"/>
                </a:rPr>
                <a:t>hundred</a:t>
              </a:r>
              <a:r>
                <a:rPr lang="de-AT" sz="2400" dirty="0">
                  <a:solidFill>
                    <a:schemeClr val="bg1"/>
                  </a:solidFill>
                  <a:latin typeface="Arial" panose="020B0604020202020204" pitchFamily="34" charset="0"/>
                  <a:cs typeface="Arial" panose="020B0604020202020204" pitchFamily="34" charset="0"/>
                </a:rPr>
                <a:t> </a:t>
              </a:r>
              <a:r>
                <a:rPr lang="de-AT" sz="2400" dirty="0" err="1">
                  <a:solidFill>
                    <a:schemeClr val="bg1"/>
                  </a:solidFill>
                  <a:latin typeface="Arial" panose="020B0604020202020204" pitchFamily="34" charset="0"/>
                  <a:cs typeface="Arial" panose="020B0604020202020204" pitchFamily="34" charset="0"/>
                </a:rPr>
                <a:t>seventy-eight</a:t>
              </a:r>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endParaRPr lang="en-US" sz="2400" dirty="0">
                <a:solidFill>
                  <a:schemeClr val="bg1"/>
                </a:solidFill>
                <a:latin typeface="Arial" panose="020B0604020202020204" pitchFamily="34" charset="0"/>
                <a:cs typeface="Arial" panose="020B0604020202020204" pitchFamily="34" charset="0"/>
              </a:endParaRP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
        <p:nvSpPr>
          <p:cNvPr id="36" name="#sl-pollanswer(2)">
            <a:extLst>
              <a:ext uri="{FF2B5EF4-FFF2-40B4-BE49-F238E27FC236}">
                <a16:creationId xmlns:a16="http://schemas.microsoft.com/office/drawing/2014/main" id="{2E28889A-776A-1948-BFFE-DFB520B6E2B3}"/>
              </a:ext>
            </a:extLst>
          </p:cNvPr>
          <p:cNvSpPr txBox="1"/>
          <p:nvPr/>
        </p:nvSpPr>
        <p:spPr>
          <a:xfrm>
            <a:off x="6861784" y="4284624"/>
            <a:ext cx="3378818" cy="916330"/>
          </a:xfrm>
          <a:prstGeom prst="rect">
            <a:avLst/>
          </a:prstGeom>
          <a:noFill/>
        </p:spPr>
        <p:txBody>
          <a:bodyPr wrap="square" rtlCol="0" anchor="ctr" anchorCtr="0">
            <a:normAutofit fontScale="70000" lnSpcReduction="20000"/>
          </a:bodyPr>
          <a:lstStyle/>
          <a:p>
            <a:r>
              <a:rPr lang="de-AT" sz="2400" dirty="0">
                <a:solidFill>
                  <a:schemeClr val="bg1"/>
                </a:solidFill>
                <a:latin typeface="Arial" panose="020B0604020202020204" pitchFamily="34" charset="0"/>
                <a:cs typeface="Arial" panose="020B0604020202020204" pitchFamily="34" charset="0"/>
              </a:rPr>
              <a:t>Standard: 5778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500 + 700 + 70 + 8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a:t>
            </a:r>
          </a:p>
          <a:p>
            <a:endParaRPr lang="de-AT" sz="2400" dirty="0">
              <a:solidFill>
                <a:schemeClr val="bg1"/>
              </a:solidFill>
              <a:latin typeface="Arial" panose="020B0604020202020204" pitchFamily="34" charset="0"/>
              <a:cs typeface="Arial" panose="020B0604020202020204" pitchFamily="34" charset="0"/>
            </a:endParaRPr>
          </a:p>
        </p:txBody>
      </p:sp>
      <p:sp>
        <p:nvSpPr>
          <p:cNvPr id="37" name="#sl-pollanswer(2)">
            <a:extLst>
              <a:ext uri="{FF2B5EF4-FFF2-40B4-BE49-F238E27FC236}">
                <a16:creationId xmlns:a16="http://schemas.microsoft.com/office/drawing/2014/main" id="{BCA19787-C598-9F4C-BF87-D787FC4E199C}"/>
              </a:ext>
            </a:extLst>
          </p:cNvPr>
          <p:cNvSpPr txBox="1"/>
          <p:nvPr/>
        </p:nvSpPr>
        <p:spPr>
          <a:xfrm>
            <a:off x="2163338" y="5401114"/>
            <a:ext cx="3378818" cy="916330"/>
          </a:xfrm>
          <a:prstGeom prst="rect">
            <a:avLst/>
          </a:prstGeom>
          <a:noFill/>
        </p:spPr>
        <p:txBody>
          <a:bodyPr wrap="square" rtlCol="0" anchor="ctr" anchorCtr="0">
            <a:normAutofit fontScale="62500" lnSpcReduction="20000"/>
          </a:bodyPr>
          <a:lstStyle/>
          <a:p>
            <a:r>
              <a:rPr lang="de-AT" sz="2400" dirty="0">
                <a:solidFill>
                  <a:schemeClr val="bg1"/>
                </a:solidFill>
                <a:latin typeface="Arial" panose="020B0604020202020204" pitchFamily="34" charset="0"/>
                <a:cs typeface="Arial" panose="020B0604020202020204" pitchFamily="34" charset="0"/>
              </a:rPr>
              <a:t>Standard: 5778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5000 + 700 + 70 + 8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 </a:t>
            </a:r>
            <a:r>
              <a:rPr lang="de-AT" sz="2400" dirty="0" err="1">
                <a:solidFill>
                  <a:schemeClr val="bg1"/>
                </a:solidFill>
                <a:latin typeface="Arial" panose="020B0604020202020204" pitchFamily="34" charset="0"/>
                <a:cs typeface="Arial" panose="020B0604020202020204" pitchFamily="34" charset="0"/>
              </a:rPr>
              <a:t>hundred</a:t>
            </a:r>
            <a:r>
              <a:rPr lang="de-AT" sz="2400" dirty="0">
                <a:solidFill>
                  <a:schemeClr val="bg1"/>
                </a:solidFill>
                <a:latin typeface="Arial" panose="020B0604020202020204" pitchFamily="34" charset="0"/>
                <a:cs typeface="Arial" panose="020B0604020202020204" pitchFamily="34" charset="0"/>
              </a:rPr>
              <a:t> </a:t>
            </a:r>
            <a:r>
              <a:rPr lang="de-AT" sz="2400" dirty="0" err="1">
                <a:solidFill>
                  <a:schemeClr val="bg1"/>
                </a:solidFill>
                <a:latin typeface="Arial" panose="020B0604020202020204" pitchFamily="34" charset="0"/>
                <a:cs typeface="Arial" panose="020B0604020202020204" pitchFamily="34" charset="0"/>
              </a:rPr>
              <a:t>seventy-eight</a:t>
            </a:r>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p:txBody>
      </p:sp>
      <p:sp>
        <p:nvSpPr>
          <p:cNvPr id="39" name="#sl-pollanswer(2)">
            <a:extLst>
              <a:ext uri="{FF2B5EF4-FFF2-40B4-BE49-F238E27FC236}">
                <a16:creationId xmlns:a16="http://schemas.microsoft.com/office/drawing/2014/main" id="{E780B527-1CD7-8942-A81C-5F4725422675}"/>
              </a:ext>
            </a:extLst>
          </p:cNvPr>
          <p:cNvSpPr txBox="1"/>
          <p:nvPr/>
        </p:nvSpPr>
        <p:spPr>
          <a:xfrm>
            <a:off x="6928959" y="5382803"/>
            <a:ext cx="3378818" cy="916330"/>
          </a:xfrm>
          <a:prstGeom prst="rect">
            <a:avLst/>
          </a:prstGeom>
          <a:noFill/>
        </p:spPr>
        <p:txBody>
          <a:bodyPr wrap="square" rtlCol="0" anchor="ctr" anchorCtr="0">
            <a:normAutofit fontScale="62500" lnSpcReduction="20000"/>
          </a:bodyPr>
          <a:lstStyle/>
          <a:p>
            <a:r>
              <a:rPr lang="de-AT" sz="2400" dirty="0">
                <a:solidFill>
                  <a:schemeClr val="bg1"/>
                </a:solidFill>
                <a:latin typeface="Arial" panose="020B0604020202020204" pitchFamily="34" charset="0"/>
                <a:cs typeface="Arial" panose="020B0604020202020204" pitchFamily="34" charset="0"/>
              </a:rPr>
              <a:t>Standard: 5778</a:t>
            </a:r>
          </a:p>
          <a:p>
            <a:r>
              <a:rPr lang="de-AT" sz="2400" dirty="0" err="1">
                <a:solidFill>
                  <a:schemeClr val="bg1"/>
                </a:solidFill>
                <a:latin typeface="Arial" panose="020B0604020202020204" pitchFamily="34" charset="0"/>
                <a:cs typeface="Arial" panose="020B0604020202020204" pitchFamily="34" charset="0"/>
              </a:rPr>
              <a:t>Expanded</a:t>
            </a:r>
            <a:r>
              <a:rPr lang="de-AT" sz="2400" dirty="0">
                <a:solidFill>
                  <a:schemeClr val="bg1"/>
                </a:solidFill>
                <a:latin typeface="Arial" panose="020B0604020202020204" pitchFamily="34" charset="0"/>
                <a:cs typeface="Arial" panose="020B0604020202020204" pitchFamily="34" charset="0"/>
              </a:rPr>
              <a:t>: 5000 + 700 + 78</a:t>
            </a:r>
          </a:p>
          <a:p>
            <a:r>
              <a:rPr lang="de-AT" sz="2400" dirty="0" err="1">
                <a:solidFill>
                  <a:schemeClr val="bg1"/>
                </a:solidFill>
                <a:latin typeface="Arial" panose="020B0604020202020204" pitchFamily="34" charset="0"/>
                <a:cs typeface="Arial" panose="020B0604020202020204" pitchFamily="34" charset="0"/>
              </a:rPr>
              <a:t>Written</a:t>
            </a:r>
            <a:r>
              <a:rPr lang="de-AT" sz="2400" dirty="0">
                <a:solidFill>
                  <a:schemeClr val="bg1"/>
                </a:solidFill>
                <a:latin typeface="Arial" panose="020B0604020202020204" pitchFamily="34" charset="0"/>
                <a:cs typeface="Arial" panose="020B0604020202020204" pitchFamily="34" charset="0"/>
              </a:rPr>
              <a:t>: five thousand seven </a:t>
            </a:r>
            <a:r>
              <a:rPr lang="de-AT" sz="2400" dirty="0" err="1">
                <a:solidFill>
                  <a:schemeClr val="bg1"/>
                </a:solidFill>
                <a:latin typeface="Arial" panose="020B0604020202020204" pitchFamily="34" charset="0"/>
                <a:cs typeface="Arial" panose="020B0604020202020204" pitchFamily="34" charset="0"/>
              </a:rPr>
              <a:t>hundred</a:t>
            </a:r>
            <a:r>
              <a:rPr lang="de-AT" sz="2400" dirty="0">
                <a:solidFill>
                  <a:schemeClr val="bg1"/>
                </a:solidFill>
                <a:latin typeface="Arial" panose="020B0604020202020204" pitchFamily="34" charset="0"/>
                <a:cs typeface="Arial" panose="020B0604020202020204" pitchFamily="34" charset="0"/>
              </a:rPr>
              <a:t> </a:t>
            </a:r>
            <a:r>
              <a:rPr lang="de-AT" sz="2400" dirty="0" err="1">
                <a:solidFill>
                  <a:schemeClr val="bg1"/>
                </a:solidFill>
                <a:latin typeface="Arial" panose="020B0604020202020204" pitchFamily="34" charset="0"/>
                <a:cs typeface="Arial" panose="020B0604020202020204" pitchFamily="34" charset="0"/>
              </a:rPr>
              <a:t>seventy-eight</a:t>
            </a:r>
            <a:endParaRPr lang="de-AT" sz="2400" dirty="0">
              <a:solidFill>
                <a:schemeClr val="bg1"/>
              </a:solidFill>
              <a:latin typeface="Arial" panose="020B0604020202020204" pitchFamily="34" charset="0"/>
              <a:cs typeface="Arial" panose="020B0604020202020204" pitchFamily="34" charset="0"/>
            </a:endParaRPr>
          </a:p>
          <a:p>
            <a:endParaRPr lang="de-AT" sz="2400" dirty="0">
              <a:solidFill>
                <a:schemeClr val="bg1"/>
              </a:solidFill>
              <a:latin typeface="Arial" panose="020B0604020202020204" pitchFamily="34" charset="0"/>
              <a:cs typeface="Arial" panose="020B0604020202020204" pitchFamily="34" charset="0"/>
            </a:endParaRPr>
          </a:p>
        </p:txBody>
      </p:sp>
      <p:sp>
        <p:nvSpPr>
          <p:cNvPr id="40" name="#sl-pollquestion()">
            <a:extLst>
              <a:ext uri="{FF2B5EF4-FFF2-40B4-BE49-F238E27FC236}">
                <a16:creationId xmlns:a16="http://schemas.microsoft.com/office/drawing/2014/main" id="{28B219B1-EA21-DD4E-AFE0-A6B5BABB0681}"/>
              </a:ext>
            </a:extLst>
          </p:cNvPr>
          <p:cNvSpPr txBox="1"/>
          <p:nvPr/>
        </p:nvSpPr>
        <p:spPr>
          <a:xfrm>
            <a:off x="1717288" y="311391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What is 5778 in standard form, expanded form, and written form?</a:t>
            </a:r>
          </a:p>
        </p:txBody>
      </p:sp>
    </p:spTree>
    <p:custDataLst>
      <p:tags r:id="rId1"/>
    </p:custDataLst>
    <p:extLst>
      <p:ext uri="{BB962C8B-B14F-4D97-AF65-F5344CB8AC3E}">
        <p14:creationId xmlns:p14="http://schemas.microsoft.com/office/powerpoint/2010/main" val="18681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3770598"/>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2024" y="389636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2024" y="4248288"/>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6591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3.7037E-7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2"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4000</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What value does the underlined number represent in 1</a:t>
              </a:r>
              <a:r>
                <a:rPr lang="en-US" sz="2400" u="sng" dirty="0">
                  <a:solidFill>
                    <a:schemeClr val="bg1"/>
                  </a:solidFill>
                  <a:latin typeface="Arial" panose="020B0604020202020204" pitchFamily="34" charset="0"/>
                  <a:cs typeface="Arial" panose="020B0604020202020204" pitchFamily="34" charset="0"/>
                </a:rPr>
                <a:t>4</a:t>
              </a:r>
              <a:r>
                <a:rPr lang="en-US" sz="2400" dirty="0">
                  <a:solidFill>
                    <a:schemeClr val="bg1"/>
                  </a:solidFill>
                  <a:latin typeface="Arial" panose="020B0604020202020204" pitchFamily="34" charset="0"/>
                  <a:cs typeface="Arial" panose="020B0604020202020204" pitchFamily="34" charset="0"/>
                </a:rPr>
                <a:t>76</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dirty="0">
                  <a:solidFill>
                    <a:schemeClr val="bg1"/>
                  </a:solidFill>
                  <a:latin typeface="Avenir Next LT Pro" panose="020B0504020202020204" pitchFamily="34" charset="0"/>
                  <a:cs typeface="Arial" panose="020B0604020202020204" pitchFamily="34" charset="0"/>
                </a:rPr>
                <a:t>$ 500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2255943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Outside the Circles</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Both: In the middle</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Right Circle (Div. by 5)</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Left Circle (Even)</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300998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Where does the number 47 go in this Venn diagram?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pic>
        <p:nvPicPr>
          <p:cNvPr id="39" name="Picture 38" descr="Diagram, venn diagram&#10;&#10;Description automatically generated">
            <a:extLst>
              <a:ext uri="{FF2B5EF4-FFF2-40B4-BE49-F238E27FC236}">
                <a16:creationId xmlns:a16="http://schemas.microsoft.com/office/drawing/2014/main" id="{53294CB3-1833-BE44-9884-883D49B70F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8728"/>
            <a:ext cx="4852827" cy="2960958"/>
          </a:xfrm>
          <a:prstGeom prst="rect">
            <a:avLst/>
          </a:prstGeom>
        </p:spPr>
      </p:pic>
    </p:spTree>
    <p:custDataLst>
      <p:tags r:id="rId1"/>
    </p:custDataLst>
    <p:extLst>
      <p:ext uri="{BB962C8B-B14F-4D97-AF65-F5344CB8AC3E}">
        <p14:creationId xmlns:p14="http://schemas.microsoft.com/office/powerpoint/2010/main" val="2581270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a:solidFill>
            <a:srgbClr val="92D050"/>
          </a:solidFill>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Outside the Circles</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a:noFill/>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Both: In the middle</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Right Circle (Div. by 5)</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Left Circle (Even)</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Where does the number 47 go in this Venn diagram?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
        <p:nvSpPr>
          <p:cNvPr id="32" name="#sl-pollresults()">
            <a:hlinkClick r:id="" action="ppaction://noaction"/>
            <a:extLst>
              <a:ext uri="{FF2B5EF4-FFF2-40B4-BE49-F238E27FC236}">
                <a16:creationId xmlns:a16="http://schemas.microsoft.com/office/drawing/2014/main" id="{6950E1AE-4C47-40EE-8007-98BAD6E2C35D}"/>
              </a:ext>
            </a:extLst>
          </p:cNvPr>
          <p:cNvSpPr/>
          <p:nvPr/>
        </p:nvSpPr>
        <p:spPr>
          <a:xfrm>
            <a:off x="1104192" y="257694"/>
            <a:ext cx="3949946" cy="2421587"/>
          </a:xfrm>
          <a:prstGeom prst="rect">
            <a:avLst/>
          </a:prstGeom>
          <a:noFill/>
          <a:ln w="12700" cap="flat" cmpd="sng" algn="ctr">
            <a:noFill/>
            <a:prstDash val="solid"/>
            <a:miter lim="800000"/>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solidFill>
                  <a:srgbClr val="7030A0"/>
                </a:solidFill>
              </a:rPr>
              <a:t>Audience</a:t>
            </a:r>
            <a:r>
              <a:rPr lang="de-DE" dirty="0">
                <a:solidFill>
                  <a:srgbClr val="7030A0"/>
                </a:solidFill>
              </a:rPr>
              <a:t> </a:t>
            </a:r>
            <a:r>
              <a:rPr lang="de-DE" dirty="0" err="1">
                <a:solidFill>
                  <a:srgbClr val="7030A0"/>
                </a:solidFill>
              </a:rPr>
              <a:t>results</a:t>
            </a:r>
            <a:r>
              <a:rPr lang="de-DE" dirty="0">
                <a:solidFill>
                  <a:srgbClr val="7030A0"/>
                </a:solidFill>
              </a:rPr>
              <a:t> </a:t>
            </a:r>
            <a:r>
              <a:rPr lang="de-DE" dirty="0" err="1">
                <a:solidFill>
                  <a:srgbClr val="7030A0"/>
                </a:solidFill>
              </a:rPr>
              <a:t>are</a:t>
            </a:r>
            <a:r>
              <a:rPr lang="de-DE" dirty="0">
                <a:solidFill>
                  <a:srgbClr val="7030A0"/>
                </a:solidFill>
              </a:rPr>
              <a:t> </a:t>
            </a:r>
            <a:r>
              <a:rPr lang="de-DE" dirty="0" err="1">
                <a:solidFill>
                  <a:srgbClr val="7030A0"/>
                </a:solidFill>
              </a:rPr>
              <a:t>shown</a:t>
            </a:r>
            <a:r>
              <a:rPr lang="de-DE" dirty="0">
                <a:solidFill>
                  <a:srgbClr val="7030A0"/>
                </a:solidFill>
              </a:rPr>
              <a:t> </a:t>
            </a:r>
            <a:r>
              <a:rPr lang="de-DE" dirty="0" err="1">
                <a:solidFill>
                  <a:srgbClr val="7030A0"/>
                </a:solidFill>
              </a:rPr>
              <a:t>here</a:t>
            </a:r>
            <a:r>
              <a:rPr lang="de-DE" dirty="0">
                <a:solidFill>
                  <a:srgbClr val="7030A0"/>
                </a:solidFill>
              </a:rPr>
              <a:t> </a:t>
            </a:r>
            <a:r>
              <a:rPr lang="de-DE" dirty="0" err="1">
                <a:solidFill>
                  <a:srgbClr val="7030A0"/>
                </a:solidFill>
              </a:rPr>
              <a:t>if</a:t>
            </a:r>
            <a:r>
              <a:rPr lang="de-DE" dirty="0">
                <a:solidFill>
                  <a:srgbClr val="7030A0"/>
                </a:solidFill>
              </a:rPr>
              <a:t> </a:t>
            </a:r>
            <a:r>
              <a:rPr lang="de-DE" dirty="0" err="1">
                <a:solidFill>
                  <a:srgbClr val="7030A0"/>
                </a:solidFill>
              </a:rPr>
              <a:t>you</a:t>
            </a:r>
            <a:r>
              <a:rPr lang="de-DE" dirty="0">
                <a:solidFill>
                  <a:srgbClr val="7030A0"/>
                </a:solidFill>
              </a:rPr>
              <a:t> </a:t>
            </a:r>
            <a:r>
              <a:rPr lang="de-DE" err="1">
                <a:solidFill>
                  <a:srgbClr val="7030A0"/>
                </a:solidFill>
              </a:rPr>
              <a:t>use</a:t>
            </a:r>
            <a:r>
              <a:rPr lang="de-DE">
                <a:solidFill>
                  <a:srgbClr val="7030A0"/>
                </a:solidFill>
              </a:rPr>
              <a:t> </a:t>
            </a:r>
            <a:r>
              <a:rPr lang="de-DE" b="1">
                <a:solidFill>
                  <a:srgbClr val="7030A0"/>
                </a:solidFill>
              </a:rPr>
              <a:t>SlideLizard</a:t>
            </a:r>
            <a:endParaRPr lang="en-US" b="1" dirty="0">
              <a:solidFill>
                <a:srgbClr val="7030A0"/>
              </a:solidFill>
            </a:endParaRPr>
          </a:p>
        </p:txBody>
      </p:sp>
      <p:pic>
        <p:nvPicPr>
          <p:cNvPr id="3" name="Picture 2" descr="Diagram, venn diagram&#10;&#10;Description automatically generated">
            <a:extLst>
              <a:ext uri="{FF2B5EF4-FFF2-40B4-BE49-F238E27FC236}">
                <a16:creationId xmlns:a16="http://schemas.microsoft.com/office/drawing/2014/main" id="{C799418B-1DBE-C241-AF0F-4FA47B24A3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8728"/>
            <a:ext cx="4852827" cy="2960958"/>
          </a:xfrm>
          <a:prstGeom prst="rect">
            <a:avLst/>
          </a:prstGeom>
        </p:spPr>
      </p:pic>
    </p:spTree>
    <p:custDataLst>
      <p:tags r:id="rId1"/>
    </p:custDataLst>
    <p:extLst>
      <p:ext uri="{BB962C8B-B14F-4D97-AF65-F5344CB8AC3E}">
        <p14:creationId xmlns:p14="http://schemas.microsoft.com/office/powerpoint/2010/main" val="14629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3430402"/>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1843" y="35561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12220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2.59259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10 221</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12 011</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11 221</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11 000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Add: 1234 + 9987 =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$ 20,000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35578159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10 221</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12 011</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a:solidFill>
            <a:srgbClr val="92D050"/>
          </a:solidFill>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11 221</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no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11 000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Add: 1234 + 9987 =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$ 20,000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15656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3099867"/>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1843" y="322841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5082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4.44444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4000 – 2000 = 2000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4330 + 2000 = 6330</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4300 – 2200 = 2100</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4330 – 2000 = 2330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Round to the nearest hundred &amp; subtract: 4334 - 2222</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1409870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4000 – 2000 = 2000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4330 + 2000 = 6330</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a:solidFill>
            <a:srgbClr val="92D050"/>
          </a:solidFill>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4300 – 2200 = 2100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no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4330 – 2000 = 2330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Round to the nearest hundred &amp; subtract: 4334 - 2222</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$ 30,000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272864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2767724"/>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1843" y="289349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estion fininished indicator">
            <a:extLst>
              <a:ext uri="{FF2B5EF4-FFF2-40B4-BE49-F238E27FC236}">
                <a16:creationId xmlns:a16="http://schemas.microsoft.com/office/drawing/2014/main" id="{AB1AA80F-9F23-4CFB-A84F-881D1BD1461E}"/>
              </a:ext>
            </a:extLst>
          </p:cNvPr>
          <p:cNvSpPr/>
          <p:nvPr/>
        </p:nvSpPr>
        <p:spPr>
          <a:xfrm>
            <a:off x="5451843" y="322961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56224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3.33333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1080</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2955</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1079</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Subtract: 2017 – 938 = _____</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392414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dirty="0">
                  <a:solidFill>
                    <a:schemeClr val="bg1"/>
                  </a:solidFill>
                  <a:latin typeface="Avenir Next LT Pro" panose="020B0504020202020204" pitchFamily="34" charset="0"/>
                  <a:cs typeface="Arial" panose="020B0604020202020204" pitchFamily="34" charset="0"/>
                </a:rPr>
                <a:t>$ 500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5" name="#sl-staticobject()" descr="Ein Bild, das Zeichnung enthält.&#10;&#10;Automatisch generierte Beschreibung">
            <a:extLst>
              <a:ext uri="{FF2B5EF4-FFF2-40B4-BE49-F238E27FC236}">
                <a16:creationId xmlns:a16="http://schemas.microsoft.com/office/drawing/2014/main" id="{15A8C02C-FAC2-3545-8504-E104348460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grpSp>
        <p:nvGrpSpPr>
          <p:cNvPr id="41" name="Answer C">
            <a:extLst>
              <a:ext uri="{FF2B5EF4-FFF2-40B4-BE49-F238E27FC236}">
                <a16:creationId xmlns:a16="http://schemas.microsoft.com/office/drawing/2014/main" id="{EFD6CDAF-9403-1C45-A7D5-472597D38A91}"/>
              </a:ext>
            </a:extLst>
          </p:cNvPr>
          <p:cNvGrpSpPr/>
          <p:nvPr/>
        </p:nvGrpSpPr>
        <p:grpSpPr>
          <a:xfrm>
            <a:off x="1455164" y="5306896"/>
            <a:ext cx="4524162" cy="929685"/>
            <a:chOff x="1452892" y="4172004"/>
            <a:chExt cx="4524162" cy="929685"/>
          </a:xfrm>
        </p:grpSpPr>
        <p:sp>
          <p:nvSpPr>
            <p:cNvPr id="42" name="Background">
              <a:extLst>
                <a:ext uri="{FF2B5EF4-FFF2-40B4-BE49-F238E27FC236}">
                  <a16:creationId xmlns:a16="http://schemas.microsoft.com/office/drawing/2014/main" id="{4C545CEC-42B1-F94E-ABA7-FECC179ADD1A}"/>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4" name="C">
              <a:extLst>
                <a:ext uri="{FF2B5EF4-FFF2-40B4-BE49-F238E27FC236}">
                  <a16:creationId xmlns:a16="http://schemas.microsoft.com/office/drawing/2014/main" id="{17DE8FEF-B51D-5D45-977C-1BA6E778E68C}"/>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45" name="#sl-pollanswer(2)">
              <a:extLst>
                <a:ext uri="{FF2B5EF4-FFF2-40B4-BE49-F238E27FC236}">
                  <a16:creationId xmlns:a16="http://schemas.microsoft.com/office/drawing/2014/main" id="{A15CEB6A-29CA-EF49-B641-598FB7ED9BE7}"/>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4000</a:t>
              </a:r>
              <a:endParaRPr lang="de-AT" sz="2400" dirty="0">
                <a:solidFill>
                  <a:schemeClr val="bg1"/>
                </a:solidFill>
                <a:latin typeface="Arial" panose="020B0604020202020204" pitchFamily="34" charset="0"/>
                <a:cs typeface="Arial" panose="020B0604020202020204" pitchFamily="34" charset="0"/>
              </a:endParaRPr>
            </a:p>
          </p:txBody>
        </p:sp>
      </p:grpSp>
      <p:sp>
        <p:nvSpPr>
          <p:cNvPr id="46" name="Answer B Background">
            <a:extLst>
              <a:ext uri="{FF2B5EF4-FFF2-40B4-BE49-F238E27FC236}">
                <a16:creationId xmlns:a16="http://schemas.microsoft.com/office/drawing/2014/main" id="{27E293AC-8D34-4741-8617-C90FAF463D8D}"/>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6" name="Answer B Indicator">
            <a:extLst>
              <a:ext uri="{FF2B5EF4-FFF2-40B4-BE49-F238E27FC236}">
                <a16:creationId xmlns:a16="http://schemas.microsoft.com/office/drawing/2014/main" id="{607F9EA7-0D71-6244-A771-D5E12FB4B0D5}"/>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65" name="#sl-pollanswer(1)">
            <a:extLst>
              <a:ext uri="{FF2B5EF4-FFF2-40B4-BE49-F238E27FC236}">
                <a16:creationId xmlns:a16="http://schemas.microsoft.com/office/drawing/2014/main" id="{D193E00A-B15E-1040-8FFF-067A14B0681F}"/>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a:t>
            </a:r>
            <a:endParaRPr lang="de-AT" sz="2400" dirty="0">
              <a:solidFill>
                <a:schemeClr val="bg1"/>
              </a:solidFill>
              <a:latin typeface="Arial" panose="020B0604020202020204" pitchFamily="34" charset="0"/>
              <a:cs typeface="Arial" panose="020B0604020202020204" pitchFamily="34" charset="0"/>
            </a:endParaRPr>
          </a:p>
        </p:txBody>
      </p:sp>
      <p:sp>
        <p:nvSpPr>
          <p:cNvPr id="66" name="Answer B Foreground">
            <a:extLst>
              <a:ext uri="{FF2B5EF4-FFF2-40B4-BE49-F238E27FC236}">
                <a16:creationId xmlns:a16="http://schemas.microsoft.com/office/drawing/2014/main" id="{EE97490D-B667-7746-920C-D269E1DBF3CD}"/>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67" name="Answer A">
            <a:extLst>
              <a:ext uri="{FF2B5EF4-FFF2-40B4-BE49-F238E27FC236}">
                <a16:creationId xmlns:a16="http://schemas.microsoft.com/office/drawing/2014/main" id="{E62B91A2-C857-9745-ABB4-A4367EB94BB8}"/>
              </a:ext>
            </a:extLst>
          </p:cNvPr>
          <p:cNvGrpSpPr/>
          <p:nvPr/>
        </p:nvGrpSpPr>
        <p:grpSpPr>
          <a:xfrm>
            <a:off x="1452892" y="4178681"/>
            <a:ext cx="4524162" cy="929685"/>
            <a:chOff x="1452892" y="4172004"/>
            <a:chExt cx="4524162" cy="929685"/>
          </a:xfrm>
        </p:grpSpPr>
        <p:sp>
          <p:nvSpPr>
            <p:cNvPr id="68" name="Background">
              <a:extLst>
                <a:ext uri="{FF2B5EF4-FFF2-40B4-BE49-F238E27FC236}">
                  <a16:creationId xmlns:a16="http://schemas.microsoft.com/office/drawing/2014/main" id="{DD684966-51F2-FC46-A63C-63F9E547601B}"/>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9" name="A">
              <a:extLst>
                <a:ext uri="{FF2B5EF4-FFF2-40B4-BE49-F238E27FC236}">
                  <a16:creationId xmlns:a16="http://schemas.microsoft.com/office/drawing/2014/main" id="{547C2AD1-478C-B542-97C9-AE64B249EB3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70" name="#sl-pollanswer(0)">
              <a:extLst>
                <a:ext uri="{FF2B5EF4-FFF2-40B4-BE49-F238E27FC236}">
                  <a16:creationId xmlns:a16="http://schemas.microsoft.com/office/drawing/2014/main" id="{3823FDB9-93A2-A645-A13A-4F400C04D46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71" name="Current Money Value">
            <a:extLst>
              <a:ext uri="{FF2B5EF4-FFF2-40B4-BE49-F238E27FC236}">
                <a16:creationId xmlns:a16="http://schemas.microsoft.com/office/drawing/2014/main" id="{742FE371-D76F-7F4C-BABC-C64DE760F79E}"/>
              </a:ext>
            </a:extLst>
          </p:cNvPr>
          <p:cNvGrpSpPr/>
          <p:nvPr/>
        </p:nvGrpSpPr>
        <p:grpSpPr>
          <a:xfrm>
            <a:off x="8618368" y="2322355"/>
            <a:ext cx="3573630" cy="347151"/>
            <a:chOff x="8618369" y="2322355"/>
            <a:chExt cx="3555791" cy="347151"/>
          </a:xfrm>
        </p:grpSpPr>
        <p:cxnSp>
          <p:nvCxnSpPr>
            <p:cNvPr id="72" name="Line">
              <a:extLst>
                <a:ext uri="{FF2B5EF4-FFF2-40B4-BE49-F238E27FC236}">
                  <a16:creationId xmlns:a16="http://schemas.microsoft.com/office/drawing/2014/main" id="{5466E7CF-463B-1E49-9661-2C339E049118}"/>
                </a:ext>
              </a:extLst>
            </p:cNvPr>
            <p:cNvCxnSpPr>
              <a:cxnSpLocks/>
              <a:stCxn id="73"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Background">
              <a:extLst>
                <a:ext uri="{FF2B5EF4-FFF2-40B4-BE49-F238E27FC236}">
                  <a16:creationId xmlns:a16="http://schemas.microsoft.com/office/drawing/2014/main" id="{22FB2E07-1EFC-BD49-9BD0-1698532BAE47}"/>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4" name="Text">
              <a:extLst>
                <a:ext uri="{FF2B5EF4-FFF2-40B4-BE49-F238E27FC236}">
                  <a16:creationId xmlns:a16="http://schemas.microsoft.com/office/drawing/2014/main" id="{47DF22A5-80F4-4E4C-B072-B886870DFF9C}"/>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dirty="0">
                  <a:solidFill>
                    <a:schemeClr val="bg1"/>
                  </a:solidFill>
                  <a:latin typeface="Avenir Next LT Pro" panose="020B0504020202020204" pitchFamily="34" charset="0"/>
                  <a:cs typeface="Arial" panose="020B0604020202020204" pitchFamily="34" charset="0"/>
                </a:rPr>
                <a:t>$ 500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75" name="final answer">
            <a:hlinkClick r:id="" action="ppaction://media"/>
            <a:extLst>
              <a:ext uri="{FF2B5EF4-FFF2-40B4-BE49-F238E27FC236}">
                <a16:creationId xmlns:a16="http://schemas.microsoft.com/office/drawing/2014/main" id="{6398CA56-4453-4541-B09A-28A259CA7FC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461500" y="1309688"/>
            <a:ext cx="304800" cy="304800"/>
          </a:xfrm>
          <a:prstGeom prst="rect">
            <a:avLst/>
          </a:prstGeom>
        </p:spPr>
      </p:pic>
      <p:sp>
        <p:nvSpPr>
          <p:cNvPr id="37" name="Background">
            <a:extLst>
              <a:ext uri="{FF2B5EF4-FFF2-40B4-BE49-F238E27FC236}">
                <a16:creationId xmlns:a16="http://schemas.microsoft.com/office/drawing/2014/main" id="{FE0E52FB-7E8C-1249-8F59-E7AE2D752FCC}"/>
              </a:ext>
            </a:extLst>
          </p:cNvPr>
          <p:cNvSpPr/>
          <p:nvPr/>
        </p:nvSpPr>
        <p:spPr>
          <a:xfrm>
            <a:off x="6254874" y="5306490"/>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6" name="Answer A">
            <a:extLst>
              <a:ext uri="{FF2B5EF4-FFF2-40B4-BE49-F238E27FC236}">
                <a16:creationId xmlns:a16="http://schemas.microsoft.com/office/drawing/2014/main" id="{0A0984D7-F1DC-764E-A887-ECA09E1C6082}"/>
              </a:ext>
            </a:extLst>
          </p:cNvPr>
          <p:cNvGrpSpPr/>
          <p:nvPr/>
        </p:nvGrpSpPr>
        <p:grpSpPr>
          <a:xfrm>
            <a:off x="6274399" y="5300339"/>
            <a:ext cx="4524162" cy="929684"/>
            <a:chOff x="1452892" y="4172004"/>
            <a:chExt cx="4524162" cy="929684"/>
          </a:xfrm>
          <a:solidFill>
            <a:schemeClr val="accent6"/>
          </a:solidFill>
        </p:grpSpPr>
        <p:sp>
          <p:nvSpPr>
            <p:cNvPr id="79" name="#sl-pollanswer(0)">
              <a:extLst>
                <a:ext uri="{FF2B5EF4-FFF2-40B4-BE49-F238E27FC236}">
                  <a16:creationId xmlns:a16="http://schemas.microsoft.com/office/drawing/2014/main" id="{BE445307-F11C-1D4E-BC11-ABE3620D0E6B}"/>
                </a:ext>
              </a:extLst>
            </p:cNvPr>
            <p:cNvSpPr txBox="1"/>
            <p:nvPr/>
          </p:nvSpPr>
          <p:spPr>
            <a:xfrm>
              <a:off x="2163338" y="4185359"/>
              <a:ext cx="3378818" cy="870109"/>
            </a:xfrm>
            <a:prstGeom prst="rect">
              <a:avLst/>
            </a:prstGeom>
            <a:grpFill/>
          </p:spPr>
          <p:txBody>
            <a:bodyPr wrap="square" rtlCol="0" anchor="ctr" anchorCtr="0">
              <a:normAutofit/>
            </a:bodyPr>
            <a:lstStyle/>
            <a:p>
              <a:endParaRPr lang="de-AT" sz="2400" dirty="0">
                <a:solidFill>
                  <a:schemeClr val="bg1"/>
                </a:solidFill>
                <a:latin typeface="Arial" panose="020B0604020202020204" pitchFamily="34" charset="0"/>
                <a:cs typeface="Arial" panose="020B0604020202020204" pitchFamily="34" charset="0"/>
              </a:endParaRPr>
            </a:p>
          </p:txBody>
        </p:sp>
        <p:sp>
          <p:nvSpPr>
            <p:cNvPr id="77" name="Background">
              <a:extLst>
                <a:ext uri="{FF2B5EF4-FFF2-40B4-BE49-F238E27FC236}">
                  <a16:creationId xmlns:a16="http://schemas.microsoft.com/office/drawing/2014/main" id="{D5B7C7B7-2251-DA40-907D-ED09BF7904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8" name="A">
              <a:extLst>
                <a:ext uri="{FF2B5EF4-FFF2-40B4-BE49-F238E27FC236}">
                  <a16:creationId xmlns:a16="http://schemas.microsoft.com/office/drawing/2014/main" id="{E7E859E3-60FF-794B-89BD-A8E31D50BE6B}"/>
                </a:ext>
              </a:extLst>
            </p:cNvPr>
            <p:cNvSpPr txBox="1"/>
            <p:nvPr/>
          </p:nvSpPr>
          <p:spPr>
            <a:xfrm>
              <a:off x="1717288" y="4381083"/>
              <a:ext cx="446049" cy="523220"/>
            </a:xfrm>
            <a:prstGeom prst="rect">
              <a:avLst/>
            </a:prstGeom>
            <a:grpFill/>
          </p:spPr>
          <p:txBody>
            <a:bodyPr wrap="square" rtlCol="0">
              <a:spAutoFit/>
            </a:bodyPr>
            <a:lstStyle/>
            <a:p>
              <a:endParaRPr lang="de-AT" sz="2800" b="1" dirty="0">
                <a:solidFill>
                  <a:srgbClr val="FFC000"/>
                </a:solidFill>
                <a:latin typeface="Abadi Extra Light" panose="020B0204020104020204" pitchFamily="34" charset="0"/>
              </a:endParaRPr>
            </a:p>
          </p:txBody>
        </p:sp>
      </p:grpSp>
      <p:sp>
        <p:nvSpPr>
          <p:cNvPr id="39" name="D">
            <a:extLst>
              <a:ext uri="{FF2B5EF4-FFF2-40B4-BE49-F238E27FC236}">
                <a16:creationId xmlns:a16="http://schemas.microsoft.com/office/drawing/2014/main" id="{F952D449-58CB-954C-A253-B1B3E4408FD4}"/>
              </a:ext>
            </a:extLst>
          </p:cNvPr>
          <p:cNvSpPr txBox="1"/>
          <p:nvPr/>
        </p:nvSpPr>
        <p:spPr>
          <a:xfrm>
            <a:off x="6538795" y="5489459"/>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40" name="#sl-pollanswer(3)">
            <a:extLst>
              <a:ext uri="{FF2B5EF4-FFF2-40B4-BE49-F238E27FC236}">
                <a16:creationId xmlns:a16="http://schemas.microsoft.com/office/drawing/2014/main" id="{85BBC391-3937-F649-B9F4-7124EDF73E2D}"/>
              </a:ext>
            </a:extLst>
          </p:cNvPr>
          <p:cNvSpPr txBox="1"/>
          <p:nvPr/>
        </p:nvSpPr>
        <p:spPr>
          <a:xfrm>
            <a:off x="7035421" y="5312863"/>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400</a:t>
            </a:r>
            <a:endParaRPr lang="de-AT" sz="2400" dirty="0">
              <a:solidFill>
                <a:schemeClr val="bg1"/>
              </a:solidFill>
              <a:latin typeface="Arial" panose="020B0604020202020204" pitchFamily="34" charset="0"/>
              <a:cs typeface="Arial" panose="020B0604020202020204" pitchFamily="34" charset="0"/>
            </a:endParaRPr>
          </a:p>
        </p:txBody>
      </p:sp>
      <p:grpSp>
        <p:nvGrpSpPr>
          <p:cNvPr id="80" name="Question">
            <a:extLst>
              <a:ext uri="{FF2B5EF4-FFF2-40B4-BE49-F238E27FC236}">
                <a16:creationId xmlns:a16="http://schemas.microsoft.com/office/drawing/2014/main" id="{5F2AEBCA-03D6-D34C-A50B-5EA3BF8659C2}"/>
              </a:ext>
            </a:extLst>
          </p:cNvPr>
          <p:cNvGrpSpPr/>
          <p:nvPr/>
        </p:nvGrpSpPr>
        <p:grpSpPr>
          <a:xfrm>
            <a:off x="0" y="2860778"/>
            <a:ext cx="12192000" cy="1136407"/>
            <a:chOff x="0" y="2860778"/>
            <a:chExt cx="12192000" cy="1136407"/>
          </a:xfrm>
        </p:grpSpPr>
        <p:cxnSp>
          <p:nvCxnSpPr>
            <p:cNvPr id="81" name="Line">
              <a:extLst>
                <a:ext uri="{FF2B5EF4-FFF2-40B4-BE49-F238E27FC236}">
                  <a16:creationId xmlns:a16="http://schemas.microsoft.com/office/drawing/2014/main" id="{27D1BAA3-14D8-674B-ABFC-BB1DDFD01749}"/>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Background">
              <a:extLst>
                <a:ext uri="{FF2B5EF4-FFF2-40B4-BE49-F238E27FC236}">
                  <a16:creationId xmlns:a16="http://schemas.microsoft.com/office/drawing/2014/main" id="{DC515A86-F237-1C4B-AE9C-8DC3AF80DDE8}"/>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83" name="#sl-pollquestion()">
              <a:extLst>
                <a:ext uri="{FF2B5EF4-FFF2-40B4-BE49-F238E27FC236}">
                  <a16:creationId xmlns:a16="http://schemas.microsoft.com/office/drawing/2014/main" id="{11113525-458B-B142-868A-5A59B4DF65CA}"/>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What value does the underlined number represent in 1</a:t>
              </a:r>
              <a:r>
                <a:rPr lang="en-US" sz="2400" u="sng" dirty="0">
                  <a:solidFill>
                    <a:schemeClr val="bg1"/>
                  </a:solidFill>
                  <a:latin typeface="Arial" panose="020B0604020202020204" pitchFamily="34" charset="0"/>
                  <a:cs typeface="Arial" panose="020B0604020202020204" pitchFamily="34" charset="0"/>
                </a:rPr>
                <a:t>4</a:t>
              </a:r>
              <a:r>
                <a:rPr lang="en-US" sz="2400" dirty="0">
                  <a:solidFill>
                    <a:schemeClr val="bg1"/>
                  </a:solidFill>
                  <a:latin typeface="Arial" panose="020B0604020202020204" pitchFamily="34" charset="0"/>
                  <a:cs typeface="Arial" panose="020B0604020202020204" pitchFamily="34" charset="0"/>
                </a:rPr>
                <a:t>76</a:t>
              </a:r>
            </a:p>
          </p:txBody>
        </p:sp>
      </p:grpSp>
      <p:pic>
        <p:nvPicPr>
          <p:cNvPr id="84" name="correct answer">
            <a:hlinkClick r:id="" action="ppaction://media"/>
            <a:extLst>
              <a:ext uri="{FF2B5EF4-FFF2-40B4-BE49-F238E27FC236}">
                <a16:creationId xmlns:a16="http://schemas.microsoft.com/office/drawing/2014/main" id="{16901FD5-3D90-4E47-8643-F582E66650A7}"/>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22450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25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25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25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2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1+#ppt_w/2"/>
                                          </p:val>
                                        </p:tav>
                                        <p:tav tm="100000">
                                          <p:val>
                                            <p:strVal val="#ppt_x"/>
                                          </p:val>
                                        </p:tav>
                                      </p:tavLst>
                                    </p:anim>
                                    <p:anim calcmode="lin" valueType="num">
                                      <p:cBhvr additive="base">
                                        <p:cTn id="24" dur="500" fill="hold"/>
                                        <p:tgtEl>
                                          <p:spTgt spid="6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0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100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1000"/>
                                        <p:tgtEl>
                                          <p:spTgt spid="80"/>
                                        </p:tgtEl>
                                      </p:cBhvr>
                                    </p:animEffect>
                                  </p:childTnLst>
                                </p:cTn>
                              </p:par>
                            </p:childTnLst>
                          </p:cTn>
                        </p:par>
                        <p:par>
                          <p:cTn id="32" fill="hold">
                            <p:stCondLst>
                              <p:cond delay="2750"/>
                            </p:stCondLst>
                            <p:childTnLst>
                              <p:par>
                                <p:cTn id="33" presetID="1" presetClass="mediacall" presetSubtype="0" fill="hold" nodeType="afterEffect">
                                  <p:stCondLst>
                                    <p:cond delay="0"/>
                                  </p:stCondLst>
                                  <p:childTnLst>
                                    <p:cmd type="call" cmd="playFrom(0.0)">
                                      <p:cBhvr>
                                        <p:cTn id="34" dur="7706" fill="hold"/>
                                        <p:tgtEl>
                                          <p:spTgt spid="8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6"/>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88868" fill="hold"/>
                                        <p:tgtEl>
                                          <p:spTgt spid="75"/>
                                        </p:tgtEl>
                                      </p:cBhvr>
                                    </p:cmd>
                                  </p:childTnLst>
                                </p:cTn>
                              </p:par>
                              <p:par>
                                <p:cTn id="40" presetID="1" presetClass="emph" presetSubtype="2" fill="hold" nodeType="withEffect">
                                  <p:stCondLst>
                                    <p:cond delay="0"/>
                                  </p:stCondLst>
                                  <p:childTnLst>
                                    <p:animClr clrSpc="rgb" dir="cw">
                                      <p:cBhvr>
                                        <p:cTn id="41" dur="750" fill="hold"/>
                                        <p:tgtEl>
                                          <p:spTgt spid="46"/>
                                        </p:tgtEl>
                                        <p:attrNameLst>
                                          <p:attrName>fillcolor</p:attrName>
                                        </p:attrNameLst>
                                      </p:cBhvr>
                                      <p:to>
                                        <a:schemeClr val="accent2"/>
                                      </p:to>
                                    </p:animClr>
                                    <p:set>
                                      <p:cBhvr>
                                        <p:cTn id="42" dur="750" fill="hold"/>
                                        <p:tgtEl>
                                          <p:spTgt spid="46"/>
                                        </p:tgtEl>
                                        <p:attrNameLst>
                                          <p:attrName>fill.type</p:attrName>
                                        </p:attrNameLst>
                                      </p:cBhvr>
                                      <p:to>
                                        <p:strVal val="solid"/>
                                      </p:to>
                                    </p:set>
                                    <p:set>
                                      <p:cBhvr>
                                        <p:cTn id="43" dur="750" fill="hold"/>
                                        <p:tgtEl>
                                          <p:spTgt spid="46"/>
                                        </p:tgtEl>
                                        <p:attrNameLst>
                                          <p:attrName>fill.on</p:attrName>
                                        </p:attrNameLst>
                                      </p:cBhvr>
                                      <p:to>
                                        <p:strVal val="true"/>
                                      </p:to>
                                    </p:set>
                                  </p:childTnLst>
                                </p:cTn>
                              </p:par>
                            </p:childTnLst>
                          </p:cTn>
                        </p:par>
                      </p:childTnLst>
                    </p:cTn>
                  </p:par>
                </p:childTnLst>
              </p:cTn>
              <p:nextCondLst>
                <p:cond evt="onClick" delay="0">
                  <p:tgtEl>
                    <p:spTgt spid="66"/>
                  </p:tgtEl>
                </p:cond>
              </p:nextCondLst>
            </p:seq>
            <p:audio>
              <p:cMediaNode vol="80000" showWhenStopped="0">
                <p:cTn id="44" fill="hold" display="0">
                  <p:stCondLst>
                    <p:cond delay="indefinite"/>
                  </p:stCondLst>
                  <p:endCondLst>
                    <p:cond evt="onStopAudio" delay="0">
                      <p:tgtEl>
                        <p:sldTgt/>
                      </p:tgtEl>
                    </p:cond>
                  </p:endCondLst>
                </p:cTn>
                <p:tgtEl>
                  <p:spTgt spid="75"/>
                </p:tgtEl>
              </p:cMediaNode>
            </p:audio>
            <p:audio>
              <p:cMediaNode vol="80000" showWhenStopped="0">
                <p:cTn id="45" fill="hold" display="0">
                  <p:stCondLst>
                    <p:cond delay="indefinite"/>
                  </p:stCondLst>
                  <p:endCondLst>
                    <p:cond evt="onStopAudio" delay="0">
                      <p:tgtEl>
                        <p:sldTgt/>
                      </p:tgtEl>
                    </p:cond>
                  </p:endCondLst>
                </p:cTn>
                <p:tgtEl>
                  <p:spTgt spid="84"/>
                </p:tgtEl>
              </p:cMediaNode>
            </p:audio>
          </p:childTnLst>
        </p:cTn>
      </p:par>
    </p:tnLst>
    <p:bldLst>
      <p:bldP spid="46" grpId="0" animBg="1"/>
      <p:bldP spid="56"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1080</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2955</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1079</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Subtract: 2017 – 938 = _____</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14018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2434611"/>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1843" y="256038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estion fininished indicator">
            <a:extLst>
              <a:ext uri="{FF2B5EF4-FFF2-40B4-BE49-F238E27FC236}">
                <a16:creationId xmlns:a16="http://schemas.microsoft.com/office/drawing/2014/main" id="{AB1AA80F-9F23-4CFB-A84F-881D1BD1461E}"/>
              </a:ext>
            </a:extLst>
          </p:cNvPr>
          <p:cNvSpPr/>
          <p:nvPr/>
        </p:nvSpPr>
        <p:spPr>
          <a:xfrm>
            <a:off x="5451843" y="322961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estion fininished indicator">
            <a:extLst>
              <a:ext uri="{FF2B5EF4-FFF2-40B4-BE49-F238E27FC236}">
                <a16:creationId xmlns:a16="http://schemas.microsoft.com/office/drawing/2014/main" id="{6956CA7C-A702-4E7A-AB66-9719EF65F990}"/>
              </a:ext>
            </a:extLst>
          </p:cNvPr>
          <p:cNvSpPr/>
          <p:nvPr/>
        </p:nvSpPr>
        <p:spPr>
          <a:xfrm>
            <a:off x="5453750" y="289650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8603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3.7037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542 m</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600 m</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500 m</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60 m</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fontScale="92500" lnSpcReduction="20000"/>
            </a:bodyPr>
            <a:lstStyle/>
            <a:p>
              <a:r>
                <a:rPr lang="en-US" sz="2400" dirty="0">
                  <a:solidFill>
                    <a:schemeClr val="bg1"/>
                  </a:solidFill>
                  <a:latin typeface="Arial" panose="020B0604020202020204" pitchFamily="34" charset="0"/>
                  <a:cs typeface="Arial" panose="020B0604020202020204" pitchFamily="34" charset="0"/>
                </a:rPr>
                <a:t>John climbed 535 m on Monday, a mystery amount on Tuesday, and 837 m on Wednesday. If he climbed a total of 1914 m in all three days combined, how far did he climb on Tuesday?</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$ 100,000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2286761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a:solidFill>
            <a:srgbClr val="92D050"/>
          </a:solidFill>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542 m</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600 m</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500 m</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no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60 m</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fontScale="92500" lnSpcReduction="20000"/>
            </a:bodyPr>
            <a:lstStyle/>
            <a:p>
              <a:r>
                <a:rPr lang="en-US" sz="2400" dirty="0">
                  <a:solidFill>
                    <a:schemeClr val="bg1"/>
                  </a:solidFill>
                  <a:latin typeface="Arial" panose="020B0604020202020204" pitchFamily="34" charset="0"/>
                  <a:cs typeface="Arial" panose="020B0604020202020204" pitchFamily="34" charset="0"/>
                </a:rPr>
                <a:t>John climbed 535 m on Monday, a mystery amount on Tuesday, and 837 m on Wednesday. If he climbed a total of 1914 m in all three days combined, how far did he climb on Tuesday?</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$ 100,000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261216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2098585"/>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1843" y="222996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estion fininished indicator">
            <a:extLst>
              <a:ext uri="{FF2B5EF4-FFF2-40B4-BE49-F238E27FC236}">
                <a16:creationId xmlns:a16="http://schemas.microsoft.com/office/drawing/2014/main" id="{AB1AA80F-9F23-4CFB-A84F-881D1BD1461E}"/>
              </a:ext>
            </a:extLst>
          </p:cNvPr>
          <p:cNvSpPr/>
          <p:nvPr/>
        </p:nvSpPr>
        <p:spPr>
          <a:xfrm>
            <a:off x="5451843" y="322961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estion fininished indicator">
            <a:extLst>
              <a:ext uri="{FF2B5EF4-FFF2-40B4-BE49-F238E27FC236}">
                <a16:creationId xmlns:a16="http://schemas.microsoft.com/office/drawing/2014/main" id="{6956CA7C-A702-4E7A-AB66-9719EF65F990}"/>
              </a:ext>
            </a:extLst>
          </p:cNvPr>
          <p:cNvSpPr/>
          <p:nvPr/>
        </p:nvSpPr>
        <p:spPr>
          <a:xfrm>
            <a:off x="5453750" y="289650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estion fininished indicator">
            <a:extLst>
              <a:ext uri="{FF2B5EF4-FFF2-40B4-BE49-F238E27FC236}">
                <a16:creationId xmlns:a16="http://schemas.microsoft.com/office/drawing/2014/main" id="{DA5C6CEC-9DE3-4D04-8152-81F9B36677D7}"/>
              </a:ext>
            </a:extLst>
          </p:cNvPr>
          <p:cNvSpPr/>
          <p:nvPr/>
        </p:nvSpPr>
        <p:spPr>
          <a:xfrm>
            <a:off x="5451843" y="255794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54177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3.7037E-7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None of the Above</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232</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115</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fontScale="92500" lnSpcReduction="20000"/>
            </a:bodyPr>
            <a:lstStyle/>
            <a:p>
              <a:r>
                <a:rPr lang="en-US" sz="2400" dirty="0">
                  <a:solidFill>
                    <a:schemeClr val="bg1"/>
                  </a:solidFill>
                  <a:latin typeface="Arial" panose="020B0604020202020204" pitchFamily="34" charset="0"/>
                  <a:cs typeface="Arial" panose="020B0604020202020204" pitchFamily="34" charset="0"/>
                </a:rPr>
                <a:t>If Jenny starts out with 674 jellybeans and she gives 400 to James, she forgets how much she gives to Jimmy, and she gives 42 to Pam and she has 117 left, how many did she give to Jimmy?</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$ 250,000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3670120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None of the above</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232</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a:solidFill>
            <a:srgbClr val="92D050"/>
          </a:solidFill>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115</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no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fontScale="92500" lnSpcReduction="20000"/>
            </a:bodyPr>
            <a:lstStyle/>
            <a:p>
              <a:r>
                <a:rPr lang="en-US" sz="2400" dirty="0">
                  <a:solidFill>
                    <a:schemeClr val="bg1"/>
                  </a:solidFill>
                  <a:latin typeface="Arial" panose="020B0604020202020204" pitchFamily="34" charset="0"/>
                  <a:cs typeface="Arial" panose="020B0604020202020204" pitchFamily="34" charset="0"/>
                </a:rPr>
                <a:t>If Jenny starts out with 674 jellybeans and she gives 400 to James, she forgets how much she gives to Jimmy, and she gives 42 to Pam and she has 117 left, how many did she give to Jimmy?</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$ 250,000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9056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1763223"/>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3862" y="18889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estion fininished indicator">
            <a:extLst>
              <a:ext uri="{FF2B5EF4-FFF2-40B4-BE49-F238E27FC236}">
                <a16:creationId xmlns:a16="http://schemas.microsoft.com/office/drawing/2014/main" id="{AB1AA80F-9F23-4CFB-A84F-881D1BD1461E}"/>
              </a:ext>
            </a:extLst>
          </p:cNvPr>
          <p:cNvSpPr/>
          <p:nvPr/>
        </p:nvSpPr>
        <p:spPr>
          <a:xfrm>
            <a:off x="5451843" y="322961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estion fininished indicator">
            <a:extLst>
              <a:ext uri="{FF2B5EF4-FFF2-40B4-BE49-F238E27FC236}">
                <a16:creationId xmlns:a16="http://schemas.microsoft.com/office/drawing/2014/main" id="{6956CA7C-A702-4E7A-AB66-9719EF65F990}"/>
              </a:ext>
            </a:extLst>
          </p:cNvPr>
          <p:cNvSpPr/>
          <p:nvPr/>
        </p:nvSpPr>
        <p:spPr>
          <a:xfrm>
            <a:off x="5453750" y="289650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estion fininished indicator">
            <a:extLst>
              <a:ext uri="{FF2B5EF4-FFF2-40B4-BE49-F238E27FC236}">
                <a16:creationId xmlns:a16="http://schemas.microsoft.com/office/drawing/2014/main" id="{DA5C6CEC-9DE3-4D04-8152-81F9B36677D7}"/>
              </a:ext>
            </a:extLst>
          </p:cNvPr>
          <p:cNvSpPr/>
          <p:nvPr/>
        </p:nvSpPr>
        <p:spPr>
          <a:xfrm>
            <a:off x="5451843" y="255794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estion fininished indicator">
            <a:extLst>
              <a:ext uri="{FF2B5EF4-FFF2-40B4-BE49-F238E27FC236}">
                <a16:creationId xmlns:a16="http://schemas.microsoft.com/office/drawing/2014/main" id="{EFA029DA-BA71-407A-9693-1E88EBBD2D9B}"/>
              </a:ext>
            </a:extLst>
          </p:cNvPr>
          <p:cNvSpPr/>
          <p:nvPr/>
        </p:nvSpPr>
        <p:spPr>
          <a:xfrm>
            <a:off x="5451843" y="222996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8759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2.96296E-6 L -0.00026 -0.04746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700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735</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490</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1000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endParaRPr lang="en-US" sz="2400" dirty="0">
                <a:solidFill>
                  <a:schemeClr val="bg1"/>
                </a:solidFill>
                <a:latin typeface="Arial" panose="020B0604020202020204" pitchFamily="34" charset="0"/>
                <a:cs typeface="Arial" panose="020B0604020202020204" pitchFamily="34" charset="0"/>
              </a:endParaRP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
        <p:nvSpPr>
          <p:cNvPr id="40" name="#sl-pollquestion()">
            <a:extLst>
              <a:ext uri="{FF2B5EF4-FFF2-40B4-BE49-F238E27FC236}">
                <a16:creationId xmlns:a16="http://schemas.microsoft.com/office/drawing/2014/main" id="{9845DFA0-DC69-F649-A1BD-1FDD6B5D9AE8}"/>
              </a:ext>
            </a:extLst>
          </p:cNvPr>
          <p:cNvSpPr txBox="1"/>
          <p:nvPr/>
        </p:nvSpPr>
        <p:spPr>
          <a:xfrm>
            <a:off x="1869688" y="31171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Lily has twice as many jellybeans as Brandon. Brandon has 245 jellybeans. How many do they have altogether?</a:t>
            </a:r>
          </a:p>
        </p:txBody>
      </p:sp>
    </p:spTree>
    <p:custDataLst>
      <p:tags r:id="rId1"/>
    </p:custDataLst>
    <p:extLst>
      <p:ext uri="{BB962C8B-B14F-4D97-AF65-F5344CB8AC3E}">
        <p14:creationId xmlns:p14="http://schemas.microsoft.com/office/powerpoint/2010/main" val="1233372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700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a:solidFill>
            <a:srgbClr val="92D050"/>
          </a:solidFill>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735</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490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1000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Lily has twice as many jellybeans as Brandon. Brandon has 245 jellybeans. How many do they have altogether?</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$ 500,000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19434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3" y="1304918"/>
                <a:ext cx="2562231"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50528" y="5445486"/>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72758"/>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Tree>
    <p:custDataLst>
      <p:tags r:id="rId1"/>
    </p:custDataLst>
    <p:extLst>
      <p:ext uri="{BB962C8B-B14F-4D97-AF65-F5344CB8AC3E}">
        <p14:creationId xmlns:p14="http://schemas.microsoft.com/office/powerpoint/2010/main" val="1187284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8" presetClass="entr" presetSubtype="32" fill="hold" grpId="0" nodeType="with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diamond(out)">
                                      <p:cBhvr>
                                        <p:cTn id="14" dur="500"/>
                                        <p:tgtEl>
                                          <p:spTgt spid="26"/>
                                        </p:tgtEl>
                                      </p:cBhvr>
                                    </p:animEffect>
                                  </p:childTnLst>
                                </p:cTn>
                              </p:par>
                              <p:par>
                                <p:cTn id="15" presetID="64" presetClass="path" presetSubtype="0" accel="50000" decel="50000" fill="hold" grpId="0" nodeType="withEffect">
                                  <p:stCondLst>
                                    <p:cond delay="3000"/>
                                  </p:stCondLst>
                                  <p:childTnLst>
                                    <p:animMotion origin="layout" path="M -2.08333E-7 -2.59259E-6 L -0.00026 -0.04745 " pathEditMode="relative" rAng="0" ptsTypes="AA">
                                      <p:cBhvr>
                                        <p:cTn id="16" dur="1000" fill="hold"/>
                                        <p:tgtEl>
                                          <p:spTgt spid="25"/>
                                        </p:tgtEl>
                                        <p:attrNameLst>
                                          <p:attrName>ppt_x</p:attrName>
                                          <p:attrName>ppt_y</p:attrName>
                                        </p:attrNameLst>
                                      </p:cBhvr>
                                      <p:rCtr x="-13" y="-238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1427386"/>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3862" y="155188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estion fininished indicator">
            <a:extLst>
              <a:ext uri="{FF2B5EF4-FFF2-40B4-BE49-F238E27FC236}">
                <a16:creationId xmlns:a16="http://schemas.microsoft.com/office/drawing/2014/main" id="{AB1AA80F-9F23-4CFB-A84F-881D1BD1461E}"/>
              </a:ext>
            </a:extLst>
          </p:cNvPr>
          <p:cNvSpPr/>
          <p:nvPr/>
        </p:nvSpPr>
        <p:spPr>
          <a:xfrm>
            <a:off x="5451843" y="322961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estion fininished indicator">
            <a:extLst>
              <a:ext uri="{FF2B5EF4-FFF2-40B4-BE49-F238E27FC236}">
                <a16:creationId xmlns:a16="http://schemas.microsoft.com/office/drawing/2014/main" id="{6956CA7C-A702-4E7A-AB66-9719EF65F990}"/>
              </a:ext>
            </a:extLst>
          </p:cNvPr>
          <p:cNvSpPr/>
          <p:nvPr/>
        </p:nvSpPr>
        <p:spPr>
          <a:xfrm>
            <a:off x="5453750" y="289650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estion fininished indicator">
            <a:extLst>
              <a:ext uri="{FF2B5EF4-FFF2-40B4-BE49-F238E27FC236}">
                <a16:creationId xmlns:a16="http://schemas.microsoft.com/office/drawing/2014/main" id="{DA5C6CEC-9DE3-4D04-8152-81F9B36677D7}"/>
              </a:ext>
            </a:extLst>
          </p:cNvPr>
          <p:cNvSpPr/>
          <p:nvPr/>
        </p:nvSpPr>
        <p:spPr>
          <a:xfrm>
            <a:off x="5451843" y="255794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estion fininished indicator">
            <a:extLst>
              <a:ext uri="{FF2B5EF4-FFF2-40B4-BE49-F238E27FC236}">
                <a16:creationId xmlns:a16="http://schemas.microsoft.com/office/drawing/2014/main" id="{EFA029DA-BA71-407A-9693-1E88EBBD2D9B}"/>
              </a:ext>
            </a:extLst>
          </p:cNvPr>
          <p:cNvSpPr/>
          <p:nvPr/>
        </p:nvSpPr>
        <p:spPr>
          <a:xfrm>
            <a:off x="5451843" y="222996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estion fininished indicator">
            <a:extLst>
              <a:ext uri="{FF2B5EF4-FFF2-40B4-BE49-F238E27FC236}">
                <a16:creationId xmlns:a16="http://schemas.microsoft.com/office/drawing/2014/main" id="{336E4B3D-BB4B-410A-BFAE-87D4F4BBF445}"/>
              </a:ext>
            </a:extLst>
          </p:cNvPr>
          <p:cNvSpPr/>
          <p:nvPr/>
        </p:nvSpPr>
        <p:spPr>
          <a:xfrm>
            <a:off x="5451843" y="18877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5426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0 -2.96296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20</a:t>
              </a:r>
            </a:p>
            <a:p>
              <a:r>
                <a:rPr lang="en-US" sz="2400" dirty="0">
                  <a:solidFill>
                    <a:schemeClr val="bg1"/>
                  </a:solidFill>
                  <a:latin typeface="Arial" panose="020B0604020202020204" pitchFamily="34" charset="0"/>
                  <a:cs typeface="Arial" panose="020B0604020202020204" pitchFamily="34" charset="0"/>
                </a:rPr>
                <a:t>Jeff: 37</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57</a:t>
              </a:r>
            </a:p>
            <a:p>
              <a:r>
                <a:rPr lang="en-US" sz="2400" dirty="0">
                  <a:solidFill>
                    <a:schemeClr val="bg1"/>
                  </a:solidFill>
                  <a:latin typeface="Arial" panose="020B0604020202020204" pitchFamily="34" charset="0"/>
                  <a:cs typeface="Arial" panose="020B0604020202020204" pitchFamily="34" charset="0"/>
                </a:rPr>
                <a:t>Jeff: 1</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30</a:t>
            </a:r>
          </a:p>
          <a:p>
            <a:r>
              <a:rPr lang="en-US" sz="2400" dirty="0">
                <a:solidFill>
                  <a:schemeClr val="bg1"/>
                </a:solidFill>
                <a:latin typeface="Arial" panose="020B0604020202020204" pitchFamily="34" charset="0"/>
                <a:cs typeface="Arial" panose="020B0604020202020204" pitchFamily="34" charset="0"/>
              </a:rPr>
              <a:t>Jeff: 27</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57</a:t>
              </a:r>
            </a:p>
            <a:p>
              <a:r>
                <a:rPr lang="en-US" sz="2400" dirty="0">
                  <a:solidFill>
                    <a:schemeClr val="bg1"/>
                  </a:solidFill>
                  <a:latin typeface="Arial" panose="020B0604020202020204" pitchFamily="34" charset="0"/>
                  <a:cs typeface="Arial" panose="020B0604020202020204" pitchFamily="34" charset="0"/>
                </a:rPr>
                <a:t>Jeff: 57</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fontScale="92500" lnSpcReduction="20000"/>
            </a:bodyPr>
            <a:lstStyle/>
            <a:p>
              <a:r>
                <a:rPr lang="en-US" sz="2400" dirty="0">
                  <a:solidFill>
                    <a:schemeClr val="bg1"/>
                  </a:solidFill>
                  <a:latin typeface="Arial" panose="020B0604020202020204" pitchFamily="34" charset="0"/>
                  <a:cs typeface="Arial" panose="020B0604020202020204" pitchFamily="34" charset="0"/>
                </a:rPr>
                <a:t>Penny and Jeff collect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Altogether, they have 57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Jeff has 17 more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than Penny. How many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do Penny and Jeff each have?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$ 1 MILLION</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2722257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a:solidFill>
            <a:srgbClr val="92D050"/>
          </a:solidFill>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20</a:t>
              </a:r>
            </a:p>
            <a:p>
              <a:r>
                <a:rPr lang="en-US" sz="2400" dirty="0">
                  <a:solidFill>
                    <a:schemeClr val="bg1"/>
                  </a:solidFill>
                  <a:latin typeface="Arial" panose="020B0604020202020204" pitchFamily="34" charset="0"/>
                  <a:cs typeface="Arial" panose="020B0604020202020204" pitchFamily="34" charset="0"/>
                </a:rPr>
                <a:t>Jeff: 37</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57</a:t>
              </a:r>
            </a:p>
            <a:p>
              <a:r>
                <a:rPr lang="en-US" sz="2400" dirty="0">
                  <a:solidFill>
                    <a:schemeClr val="bg1"/>
                  </a:solidFill>
                  <a:latin typeface="Arial" panose="020B0604020202020204" pitchFamily="34" charset="0"/>
                  <a:cs typeface="Arial" panose="020B0604020202020204" pitchFamily="34" charset="0"/>
                </a:rPr>
                <a:t>Jeff: 1</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30</a:t>
              </a:r>
            </a:p>
            <a:p>
              <a:r>
                <a:rPr lang="en-US" sz="2400" dirty="0">
                  <a:solidFill>
                    <a:schemeClr val="bg1"/>
                  </a:solidFill>
                  <a:latin typeface="Arial" panose="020B0604020202020204" pitchFamily="34" charset="0"/>
                  <a:cs typeface="Arial" panose="020B0604020202020204" pitchFamily="34" charset="0"/>
                </a:rPr>
                <a:t>Jeff: 27</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Penny: 57</a:t>
              </a:r>
            </a:p>
            <a:p>
              <a:r>
                <a:rPr lang="en-US" sz="2400" dirty="0">
                  <a:solidFill>
                    <a:schemeClr val="bg1"/>
                  </a:solidFill>
                  <a:latin typeface="Arial" panose="020B0604020202020204" pitchFamily="34" charset="0"/>
                  <a:cs typeface="Arial" panose="020B0604020202020204" pitchFamily="34" charset="0"/>
                </a:rPr>
                <a:t>Jeff: 57</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fontScale="92500" lnSpcReduction="20000"/>
            </a:bodyPr>
            <a:lstStyle/>
            <a:p>
              <a:r>
                <a:rPr lang="en-US" sz="2400" dirty="0">
                  <a:solidFill>
                    <a:schemeClr val="bg1"/>
                  </a:solidFill>
                  <a:latin typeface="Arial" panose="020B0604020202020204" pitchFamily="34" charset="0"/>
                  <a:cs typeface="Arial" panose="020B0604020202020204" pitchFamily="34" charset="0"/>
                </a:rPr>
                <a:t>Penny and Jeff collect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Altogether, they have 57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Jeff has 17 more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than Penny. How many </a:t>
              </a:r>
              <a:r>
                <a:rPr lang="en-US" sz="2400" dirty="0" err="1">
                  <a:solidFill>
                    <a:schemeClr val="bg1"/>
                  </a:solidFill>
                  <a:latin typeface="Arial" panose="020B0604020202020204" pitchFamily="34" charset="0"/>
                  <a:cs typeface="Arial" panose="020B0604020202020204" pitchFamily="34" charset="0"/>
                </a:rPr>
                <a:t>stuffies</a:t>
              </a:r>
              <a:r>
                <a:rPr lang="en-US" sz="2400" dirty="0">
                  <a:solidFill>
                    <a:schemeClr val="bg1"/>
                  </a:solidFill>
                  <a:latin typeface="Arial" panose="020B0604020202020204" pitchFamily="34" charset="0"/>
                  <a:cs typeface="Arial" panose="020B0604020202020204" pitchFamily="34" charset="0"/>
                </a:rPr>
                <a:t> do Penny and Jeff each have? </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$ 1 MILLION</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7967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sp>
            <p:nvSpPr>
              <p:cNvPr id="14" name="Money">
                <a:extLst>
                  <a:ext uri="{FF2B5EF4-FFF2-40B4-BE49-F238E27FC236}">
                    <a16:creationId xmlns:a16="http://schemas.microsoft.com/office/drawing/2014/main" id="{050F6D5F-9B89-4DC2-818C-C0E5A3815A80}"/>
                  </a:ext>
                </a:extLst>
              </p:cNvPr>
              <p:cNvSpPr txBox="1"/>
              <p:nvPr/>
            </p:nvSpPr>
            <p:spPr>
              <a:xfrm>
                <a:off x="9120952" y="1304918"/>
                <a:ext cx="2562232"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grpSp>
      </p:grpSp>
      <p:sp>
        <p:nvSpPr>
          <p:cNvPr id="35" name="Answer background">
            <a:extLst>
              <a:ext uri="{FF2B5EF4-FFF2-40B4-BE49-F238E27FC236}">
                <a16:creationId xmlns:a16="http://schemas.microsoft.com/office/drawing/2014/main" id="{AE1C329F-998A-4817-9165-38201AB8C0E9}"/>
              </a:ext>
            </a:extLst>
          </p:cNvPr>
          <p:cNvSpPr/>
          <p:nvPr/>
        </p:nvSpPr>
        <p:spPr>
          <a:xfrm>
            <a:off x="4747549" y="1091596"/>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bg1">
              <a:alpha val="20000"/>
            </a:schemeClr>
          </a:solid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1088274"/>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6112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1843" y="121604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estion fininished indicator">
            <a:extLst>
              <a:ext uri="{FF2B5EF4-FFF2-40B4-BE49-F238E27FC236}">
                <a16:creationId xmlns:a16="http://schemas.microsoft.com/office/drawing/2014/main" id="{3AE5F3D7-FDD4-4FA8-9796-88C51C66C86E}"/>
              </a:ext>
            </a:extLst>
          </p:cNvPr>
          <p:cNvSpPr/>
          <p:nvPr/>
        </p:nvSpPr>
        <p:spPr>
          <a:xfrm>
            <a:off x="5453750" y="522287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estion fininished indicator">
            <a:extLst>
              <a:ext uri="{FF2B5EF4-FFF2-40B4-BE49-F238E27FC236}">
                <a16:creationId xmlns:a16="http://schemas.microsoft.com/office/drawing/2014/main" id="{356B8CC3-647F-43F2-AD48-4FED8DA59D5F}"/>
              </a:ext>
            </a:extLst>
          </p:cNvPr>
          <p:cNvSpPr/>
          <p:nvPr/>
        </p:nvSpPr>
        <p:spPr>
          <a:xfrm>
            <a:off x="5453750" y="4886752"/>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estion fininished indicator">
            <a:extLst>
              <a:ext uri="{FF2B5EF4-FFF2-40B4-BE49-F238E27FC236}">
                <a16:creationId xmlns:a16="http://schemas.microsoft.com/office/drawing/2014/main" id="{527F1671-F1CD-4F0E-B09A-5116B710CA56}"/>
              </a:ext>
            </a:extLst>
          </p:cNvPr>
          <p:cNvSpPr/>
          <p:nvPr/>
        </p:nvSpPr>
        <p:spPr>
          <a:xfrm>
            <a:off x="5453750" y="45675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estion fininished indicator">
            <a:extLst>
              <a:ext uri="{FF2B5EF4-FFF2-40B4-BE49-F238E27FC236}">
                <a16:creationId xmlns:a16="http://schemas.microsoft.com/office/drawing/2014/main" id="{35663450-3B46-4AB9-A9E7-10182D9D85D4}"/>
              </a:ext>
            </a:extLst>
          </p:cNvPr>
          <p:cNvSpPr/>
          <p:nvPr/>
        </p:nvSpPr>
        <p:spPr>
          <a:xfrm>
            <a:off x="5451843" y="4229273"/>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estion fininished indicator">
            <a:extLst>
              <a:ext uri="{FF2B5EF4-FFF2-40B4-BE49-F238E27FC236}">
                <a16:creationId xmlns:a16="http://schemas.microsoft.com/office/drawing/2014/main" id="{09B79EB2-FA5C-4063-B926-F05841E08541}"/>
              </a:ext>
            </a:extLst>
          </p:cNvPr>
          <p:cNvSpPr/>
          <p:nvPr/>
        </p:nvSpPr>
        <p:spPr>
          <a:xfrm>
            <a:off x="5451843" y="390129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estion fininished indicator">
            <a:extLst>
              <a:ext uri="{FF2B5EF4-FFF2-40B4-BE49-F238E27FC236}">
                <a16:creationId xmlns:a16="http://schemas.microsoft.com/office/drawing/2014/main" id="{DAE913F4-68F5-4A1E-9115-54718CB7886F}"/>
              </a:ext>
            </a:extLst>
          </p:cNvPr>
          <p:cNvSpPr/>
          <p:nvPr/>
        </p:nvSpPr>
        <p:spPr>
          <a:xfrm>
            <a:off x="5451843" y="3563047"/>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estion fininished indicator">
            <a:extLst>
              <a:ext uri="{FF2B5EF4-FFF2-40B4-BE49-F238E27FC236}">
                <a16:creationId xmlns:a16="http://schemas.microsoft.com/office/drawing/2014/main" id="{AB1AA80F-9F23-4CFB-A84F-881D1BD1461E}"/>
              </a:ext>
            </a:extLst>
          </p:cNvPr>
          <p:cNvSpPr/>
          <p:nvPr/>
        </p:nvSpPr>
        <p:spPr>
          <a:xfrm>
            <a:off x="5451843" y="322961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estion fininished indicator">
            <a:extLst>
              <a:ext uri="{FF2B5EF4-FFF2-40B4-BE49-F238E27FC236}">
                <a16:creationId xmlns:a16="http://schemas.microsoft.com/office/drawing/2014/main" id="{6956CA7C-A702-4E7A-AB66-9719EF65F990}"/>
              </a:ext>
            </a:extLst>
          </p:cNvPr>
          <p:cNvSpPr/>
          <p:nvPr/>
        </p:nvSpPr>
        <p:spPr>
          <a:xfrm>
            <a:off x="5453750" y="2896506"/>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estion fininished indicator">
            <a:extLst>
              <a:ext uri="{FF2B5EF4-FFF2-40B4-BE49-F238E27FC236}">
                <a16:creationId xmlns:a16="http://schemas.microsoft.com/office/drawing/2014/main" id="{DA5C6CEC-9DE3-4D04-8152-81F9B36677D7}"/>
              </a:ext>
            </a:extLst>
          </p:cNvPr>
          <p:cNvSpPr/>
          <p:nvPr/>
        </p:nvSpPr>
        <p:spPr>
          <a:xfrm>
            <a:off x="5451843" y="2557944"/>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estion fininished indicator">
            <a:extLst>
              <a:ext uri="{FF2B5EF4-FFF2-40B4-BE49-F238E27FC236}">
                <a16:creationId xmlns:a16="http://schemas.microsoft.com/office/drawing/2014/main" id="{EFA029DA-BA71-407A-9693-1E88EBBD2D9B}"/>
              </a:ext>
            </a:extLst>
          </p:cNvPr>
          <p:cNvSpPr/>
          <p:nvPr/>
        </p:nvSpPr>
        <p:spPr>
          <a:xfrm>
            <a:off x="5451843" y="2229965"/>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estion fininished indicator">
            <a:extLst>
              <a:ext uri="{FF2B5EF4-FFF2-40B4-BE49-F238E27FC236}">
                <a16:creationId xmlns:a16="http://schemas.microsoft.com/office/drawing/2014/main" id="{336E4B3D-BB4B-410A-BFAE-87D4F4BBF445}"/>
              </a:ext>
            </a:extLst>
          </p:cNvPr>
          <p:cNvSpPr/>
          <p:nvPr/>
        </p:nvSpPr>
        <p:spPr>
          <a:xfrm>
            <a:off x="5451843" y="188772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estion fininished indicator">
            <a:extLst>
              <a:ext uri="{FF2B5EF4-FFF2-40B4-BE49-F238E27FC236}">
                <a16:creationId xmlns:a16="http://schemas.microsoft.com/office/drawing/2014/main" id="{9B6C6A2E-3685-4E40-9D0A-90EAFF217E12}"/>
              </a:ext>
            </a:extLst>
          </p:cNvPr>
          <p:cNvSpPr/>
          <p:nvPr/>
        </p:nvSpPr>
        <p:spPr>
          <a:xfrm>
            <a:off x="5451843" y="1558290"/>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9081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8" presetClass="entr" presetSubtype="32" fill="hold" grpId="0" nodeType="with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diamond(out)">
                                      <p:cBhvr>
                                        <p:cTn id="14" dur="500"/>
                                        <p:tgtEl>
                                          <p:spTgt spid="17"/>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2"/>
                </p:tgtEl>
              </p:cMediaNode>
            </p:audio>
          </p:childTnLst>
        </p:cTn>
      </p:par>
    </p:tnLst>
    <p:bldLst>
      <p:bldP spid="35" grpId="0" animBg="1"/>
      <p:bldP spid="24" grpId="0" animBg="1"/>
      <p:bldP spid="24" grpId="1"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None of the above</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5870, 5708, 5078, 5008, 785</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de-AT" sz="2400" dirty="0">
                <a:solidFill>
                  <a:schemeClr val="bg1"/>
                </a:solidFill>
                <a:latin typeface="Arial" panose="020B0604020202020204" pitchFamily="34" charset="0"/>
                <a:cs typeface="Arial" panose="020B0604020202020204" pitchFamily="34" charset="0"/>
              </a:rPr>
              <a:t>785, 5078, 5008, 5708, 5870</a:t>
            </a: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785, 5008, 5078, 5708, 5870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Order from least to greatest: 5078, 5708, 785, 5008, 5870</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$ 1000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424474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None of the above</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5870, 5708, 5078, 5008, 785</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de-AT" sz="2400" dirty="0">
                  <a:solidFill>
                    <a:schemeClr val="bg1"/>
                  </a:solidFill>
                  <a:latin typeface="Arial" panose="020B0604020202020204" pitchFamily="34" charset="0"/>
                  <a:cs typeface="Arial" panose="020B0604020202020204" pitchFamily="34" charset="0"/>
                </a:rPr>
                <a:t>785, 5078, 5008, 5708, 5870</a:t>
              </a: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785, 5008, 5078, 5708, 5870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Order from least to greatest: 5078, 5708, 785, 5008, 5870</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$ 1000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Tree>
    <p:custDataLst>
      <p:tags r:id="rId1"/>
    </p:custDataLst>
    <p:extLst>
      <p:ext uri="{BB962C8B-B14F-4D97-AF65-F5344CB8AC3E}">
        <p14:creationId xmlns:p14="http://schemas.microsoft.com/office/powerpoint/2010/main" val="35992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a:extLst>
              <a:ext uri="{FF2B5EF4-FFF2-40B4-BE49-F238E27FC236}">
                <a16:creationId xmlns:a16="http://schemas.microsoft.com/office/drawing/2014/main" id="{8F212C43-53C1-42D8-A539-45C02A0CA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Anzeige">
            <a:extLst>
              <a:ext uri="{FF2B5EF4-FFF2-40B4-BE49-F238E27FC236}">
                <a16:creationId xmlns:a16="http://schemas.microsoft.com/office/drawing/2014/main" id="{2033F0AE-1638-4E6E-B9A0-B2FF961D6188}"/>
              </a:ext>
            </a:extLst>
          </p:cNvPr>
          <p:cNvGrpSpPr/>
          <p:nvPr/>
        </p:nvGrpSpPr>
        <p:grpSpPr>
          <a:xfrm>
            <a:off x="4574771" y="829594"/>
            <a:ext cx="3042459" cy="5198812"/>
            <a:chOff x="8179724" y="1168053"/>
            <a:chExt cx="3042459" cy="5198812"/>
          </a:xfrm>
        </p:grpSpPr>
        <p:sp>
          <p:nvSpPr>
            <p:cNvPr id="12" name="Rechteck 11">
              <a:extLst>
                <a:ext uri="{FF2B5EF4-FFF2-40B4-BE49-F238E27FC236}">
                  <a16:creationId xmlns:a16="http://schemas.microsoft.com/office/drawing/2014/main" id="{BBC97AD2-ADC2-430A-9734-D319B13C3D40}"/>
                </a:ext>
              </a:extLst>
            </p:cNvPr>
            <p:cNvSpPr/>
            <p:nvPr/>
          </p:nvSpPr>
          <p:spPr>
            <a:xfrm>
              <a:off x="8179724" y="1168053"/>
              <a:ext cx="3042459" cy="5198812"/>
            </a:xfrm>
            <a:prstGeom prst="rect">
              <a:avLst/>
            </a:prstGeom>
            <a:solidFill>
              <a:srgbClr val="080E1A"/>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5" name="Gruppieren 14">
              <a:extLst>
                <a:ext uri="{FF2B5EF4-FFF2-40B4-BE49-F238E27FC236}">
                  <a16:creationId xmlns:a16="http://schemas.microsoft.com/office/drawing/2014/main" id="{E9EB7E2A-FE68-42C8-8E4E-98F6F6448E4B}"/>
                </a:ext>
              </a:extLst>
            </p:cNvPr>
            <p:cNvGrpSpPr/>
            <p:nvPr/>
          </p:nvGrpSpPr>
          <p:grpSpPr>
            <a:xfrm>
              <a:off x="8431560" y="1372438"/>
              <a:ext cx="2722291" cy="4832092"/>
              <a:chOff x="8262223" y="1304918"/>
              <a:chExt cx="3420961" cy="5034853"/>
            </a:xfrm>
          </p:grpSpPr>
          <p:sp>
            <p:nvSpPr>
              <p:cNvPr id="14" name="Money">
                <a:extLst>
                  <a:ext uri="{FF2B5EF4-FFF2-40B4-BE49-F238E27FC236}">
                    <a16:creationId xmlns:a16="http://schemas.microsoft.com/office/drawing/2014/main" id="{050F6D5F-9B89-4DC2-818C-C0E5A3815A80}"/>
                  </a:ext>
                </a:extLst>
              </p:cNvPr>
              <p:cNvSpPr txBox="1"/>
              <p:nvPr/>
            </p:nvSpPr>
            <p:spPr>
              <a:xfrm>
                <a:off x="9120953" y="1304918"/>
                <a:ext cx="2562231" cy="4986750"/>
              </a:xfrm>
              <a:prstGeom prst="rect">
                <a:avLst/>
              </a:prstGeom>
              <a:noFill/>
            </p:spPr>
            <p:txBody>
              <a:bodyPr wrap="square" bIns="0" rtlCol="0">
                <a:spAutoFit/>
              </a:bodyPr>
              <a:lstStyle/>
              <a:p>
                <a:r>
                  <a:rPr lang="de-AT" sz="2200" b="1" dirty="0">
                    <a:solidFill>
                      <a:schemeClr val="bg1"/>
                    </a:solidFill>
                    <a:latin typeface="Avenir Next LT Pro" panose="020B0504020202020204" pitchFamily="34" charset="0"/>
                    <a:cs typeface="Arial" panose="020B0604020202020204" pitchFamily="34" charset="0"/>
                  </a:rPr>
                  <a:t>$ 1 MILLION</a:t>
                </a:r>
                <a:endParaRPr lang="de-AT" sz="2200" b="1" dirty="0">
                  <a:solidFill>
                    <a:srgbClr val="F88008"/>
                  </a:solidFill>
                  <a:latin typeface="Avenir Next LT Pro" panose="020B0504020202020204" pitchFamily="34" charset="0"/>
                  <a:cs typeface="Arial" panose="020B0604020202020204" pitchFamily="34" charset="0"/>
                </a:endParaRPr>
              </a:p>
              <a:p>
                <a:r>
                  <a:rPr lang="de-AT" sz="2200" b="1" dirty="0">
                    <a:solidFill>
                      <a:srgbClr val="F88008"/>
                    </a:solidFill>
                    <a:latin typeface="Avenir Next LT Pro" panose="020B0504020202020204" pitchFamily="34" charset="0"/>
                    <a:cs typeface="Arial" panose="020B0604020202020204" pitchFamily="34" charset="0"/>
                  </a:rPr>
                  <a:t>$ 500,000</a:t>
                </a:r>
              </a:p>
              <a:p>
                <a:r>
                  <a:rPr lang="de-AT" sz="2200" b="1" dirty="0">
                    <a:solidFill>
                      <a:srgbClr val="F88008"/>
                    </a:solidFill>
                    <a:latin typeface="Avenir Next LT Pro" panose="020B0504020202020204" pitchFamily="34" charset="0"/>
                    <a:cs typeface="Arial" panose="020B0604020202020204" pitchFamily="34" charset="0"/>
                  </a:rPr>
                  <a:t>$ 250,000</a:t>
                </a:r>
              </a:p>
              <a:p>
                <a:r>
                  <a:rPr lang="de-AT" sz="2200" b="1" dirty="0">
                    <a:solidFill>
                      <a:srgbClr val="F88008"/>
                    </a:solidFill>
                    <a:latin typeface="Avenir Next LT Pro" panose="020B0504020202020204" pitchFamily="34" charset="0"/>
                    <a:cs typeface="Arial" panose="020B0604020202020204" pitchFamily="34" charset="0"/>
                  </a:rPr>
                  <a:t>$ 100,000</a:t>
                </a:r>
              </a:p>
              <a:p>
                <a:r>
                  <a:rPr lang="de-AT" sz="2200" b="1" dirty="0">
                    <a:solidFill>
                      <a:schemeClr val="bg1"/>
                    </a:solidFill>
                    <a:latin typeface="Avenir Next LT Pro" panose="020B0504020202020204" pitchFamily="34" charset="0"/>
                    <a:cs typeface="Arial" panose="020B0604020202020204" pitchFamily="34" charset="0"/>
                  </a:rPr>
                  <a:t>$ 50,000</a:t>
                </a:r>
              </a:p>
              <a:p>
                <a:r>
                  <a:rPr lang="de-AT" sz="2200" b="1" dirty="0">
                    <a:solidFill>
                      <a:srgbClr val="F88008"/>
                    </a:solidFill>
                    <a:latin typeface="Avenir Next LT Pro" panose="020B0504020202020204" pitchFamily="34" charset="0"/>
                    <a:cs typeface="Arial" panose="020B0604020202020204" pitchFamily="34" charset="0"/>
                  </a:rPr>
                  <a:t>$ 30,000</a:t>
                </a:r>
              </a:p>
              <a:p>
                <a:r>
                  <a:rPr lang="de-AT" sz="2200" b="1" dirty="0">
                    <a:solidFill>
                      <a:srgbClr val="F88008"/>
                    </a:solidFill>
                    <a:latin typeface="Avenir Next LT Pro" panose="020B0504020202020204" pitchFamily="34" charset="0"/>
                    <a:cs typeface="Arial" panose="020B0604020202020204" pitchFamily="34" charset="0"/>
                  </a:rPr>
                  <a:t>$ 20,000</a:t>
                </a:r>
              </a:p>
              <a:p>
                <a:r>
                  <a:rPr lang="de-AT" sz="2200" b="1" dirty="0">
                    <a:solidFill>
                      <a:srgbClr val="F88008"/>
                    </a:solidFill>
                    <a:latin typeface="Avenir Next LT Pro" panose="020B0504020202020204" pitchFamily="34" charset="0"/>
                    <a:cs typeface="Arial" panose="020B0604020202020204" pitchFamily="34" charset="0"/>
                  </a:rPr>
                  <a:t>$ 10,000</a:t>
                </a:r>
              </a:p>
              <a:p>
                <a:r>
                  <a:rPr lang="de-AT" sz="2200" b="1" dirty="0">
                    <a:solidFill>
                      <a:srgbClr val="F88008"/>
                    </a:solidFill>
                    <a:latin typeface="Avenir Next LT Pro" panose="020B0504020202020204" pitchFamily="34" charset="0"/>
                    <a:cs typeface="Arial" panose="020B0604020202020204" pitchFamily="34" charset="0"/>
                  </a:rPr>
                  <a:t>$ 7,000</a:t>
                </a:r>
              </a:p>
              <a:p>
                <a:r>
                  <a:rPr lang="de-AT" sz="2200" b="1" dirty="0">
                    <a:solidFill>
                      <a:schemeClr val="bg1"/>
                    </a:solidFill>
                    <a:latin typeface="Avenir Next LT Pro" panose="020B0504020202020204" pitchFamily="34" charset="0"/>
                    <a:cs typeface="Arial" panose="020B0604020202020204" pitchFamily="34" charset="0"/>
                  </a:rPr>
                  <a:t>$ 5,000</a:t>
                </a:r>
              </a:p>
              <a:p>
                <a:r>
                  <a:rPr lang="de-AT" sz="2200" b="1" dirty="0">
                    <a:solidFill>
                      <a:srgbClr val="F88008"/>
                    </a:solidFill>
                    <a:latin typeface="Avenir Next LT Pro" panose="020B0504020202020204" pitchFamily="34" charset="0"/>
                    <a:cs typeface="Arial" panose="020B0604020202020204" pitchFamily="34" charset="0"/>
                  </a:rPr>
                  <a:t>$ 3,000</a:t>
                </a:r>
              </a:p>
              <a:p>
                <a:r>
                  <a:rPr lang="de-AT" sz="2200" b="1" dirty="0">
                    <a:solidFill>
                      <a:srgbClr val="F88008"/>
                    </a:solidFill>
                    <a:latin typeface="Avenir Next LT Pro" panose="020B0504020202020204" pitchFamily="34" charset="0"/>
                    <a:cs typeface="Arial" panose="020B0604020202020204" pitchFamily="34" charset="0"/>
                  </a:rPr>
                  <a:t>$ 2,000</a:t>
                </a:r>
              </a:p>
              <a:p>
                <a:r>
                  <a:rPr lang="de-AT" sz="2200" b="1" dirty="0">
                    <a:solidFill>
                      <a:srgbClr val="F88008"/>
                    </a:solidFill>
                    <a:latin typeface="Avenir Next LT Pro" panose="020B0504020202020204" pitchFamily="34" charset="0"/>
                    <a:cs typeface="Arial" panose="020B0604020202020204" pitchFamily="34" charset="0"/>
                  </a:rPr>
                  <a:t>$ 1,000</a:t>
                </a:r>
              </a:p>
              <a:p>
                <a:r>
                  <a:rPr lang="de-AT" sz="2200" b="1" dirty="0">
                    <a:solidFill>
                      <a:srgbClr val="F88008"/>
                    </a:solidFill>
                    <a:latin typeface="Avenir Next LT Pro" panose="020B0504020202020204" pitchFamily="34" charset="0"/>
                    <a:cs typeface="Arial" panose="020B0604020202020204" pitchFamily="34" charset="0"/>
                  </a:rPr>
                  <a:t>$ 500</a:t>
                </a:r>
              </a:p>
            </p:txBody>
          </p:sp>
          <p:sp>
            <p:nvSpPr>
              <p:cNvPr id="13" name="Number">
                <a:extLst>
                  <a:ext uri="{FF2B5EF4-FFF2-40B4-BE49-F238E27FC236}">
                    <a16:creationId xmlns:a16="http://schemas.microsoft.com/office/drawing/2014/main" id="{717B18D7-1AF6-4CF8-9660-96FBA38FBD7A}"/>
                  </a:ext>
                </a:extLst>
              </p:cNvPr>
              <p:cNvSpPr txBox="1"/>
              <p:nvPr/>
            </p:nvSpPr>
            <p:spPr>
              <a:xfrm>
                <a:off x="8262223" y="1304918"/>
                <a:ext cx="805054" cy="5034853"/>
              </a:xfrm>
              <a:prstGeom prst="rect">
                <a:avLst/>
              </a:prstGeom>
              <a:noFill/>
            </p:spPr>
            <p:txBody>
              <a:bodyPr wrap="square" rtlCol="0">
                <a:spAutoFit/>
              </a:bodyPr>
              <a:lstStyle/>
              <a:p>
                <a:pPr algn="r"/>
                <a:r>
                  <a:rPr lang="de-AT" sz="2200" b="1" dirty="0">
                    <a:solidFill>
                      <a:schemeClr val="bg1"/>
                    </a:solidFill>
                    <a:latin typeface="Avenir Next LT Pro" panose="020B0504020202020204" pitchFamily="34" charset="0"/>
                    <a:cs typeface="Arial" panose="020B0604020202020204" pitchFamily="34" charset="0"/>
                  </a:rPr>
                  <a:t>14</a:t>
                </a:r>
              </a:p>
              <a:p>
                <a:pPr algn="r"/>
                <a:r>
                  <a:rPr lang="de-AT" sz="2200" b="1" dirty="0">
                    <a:solidFill>
                      <a:srgbClr val="F88008"/>
                    </a:solidFill>
                    <a:latin typeface="Avenir Next LT Pro" panose="020B0504020202020204" pitchFamily="34" charset="0"/>
                    <a:cs typeface="Arial" panose="020B0604020202020204" pitchFamily="34" charset="0"/>
                  </a:rPr>
                  <a:t>13</a:t>
                </a:r>
              </a:p>
              <a:p>
                <a:pPr algn="r"/>
                <a:r>
                  <a:rPr lang="de-AT" sz="2200" b="1" dirty="0">
                    <a:solidFill>
                      <a:srgbClr val="F88008"/>
                    </a:solidFill>
                    <a:latin typeface="Avenir Next LT Pro" panose="020B0504020202020204" pitchFamily="34" charset="0"/>
                    <a:cs typeface="Arial" panose="020B0604020202020204" pitchFamily="34" charset="0"/>
                  </a:rPr>
                  <a:t>12</a:t>
                </a:r>
              </a:p>
              <a:p>
                <a:pPr algn="r"/>
                <a:r>
                  <a:rPr lang="de-AT" sz="2200" b="1" dirty="0">
                    <a:solidFill>
                      <a:srgbClr val="F88008"/>
                    </a:solidFill>
                    <a:latin typeface="Avenir Next LT Pro" panose="020B0504020202020204" pitchFamily="34" charset="0"/>
                    <a:cs typeface="Arial" panose="020B0604020202020204" pitchFamily="34" charset="0"/>
                  </a:rPr>
                  <a:t>11</a:t>
                </a:r>
              </a:p>
              <a:p>
                <a:pPr algn="r"/>
                <a:r>
                  <a:rPr lang="de-AT" sz="2200" b="1" dirty="0">
                    <a:solidFill>
                      <a:schemeClr val="bg1"/>
                    </a:solidFill>
                    <a:latin typeface="Avenir Next LT Pro" panose="020B0504020202020204" pitchFamily="34" charset="0"/>
                    <a:cs typeface="Arial" panose="020B0604020202020204" pitchFamily="34" charset="0"/>
                  </a:rPr>
                  <a:t>10</a:t>
                </a:r>
              </a:p>
              <a:p>
                <a:pPr algn="r"/>
                <a:r>
                  <a:rPr lang="de-AT" sz="2200" b="1" dirty="0">
                    <a:solidFill>
                      <a:srgbClr val="F88008"/>
                    </a:solidFill>
                    <a:latin typeface="Avenir Next LT Pro" panose="020B0504020202020204" pitchFamily="34" charset="0"/>
                    <a:cs typeface="Arial" panose="020B0604020202020204" pitchFamily="34" charset="0"/>
                  </a:rPr>
                  <a:t>9</a:t>
                </a:r>
              </a:p>
              <a:p>
                <a:pPr algn="r"/>
                <a:r>
                  <a:rPr lang="de-AT" sz="2200" b="1" dirty="0">
                    <a:solidFill>
                      <a:srgbClr val="F88008"/>
                    </a:solidFill>
                    <a:latin typeface="Avenir Next LT Pro" panose="020B0504020202020204" pitchFamily="34" charset="0"/>
                    <a:cs typeface="Arial" panose="020B0604020202020204" pitchFamily="34" charset="0"/>
                  </a:rPr>
                  <a:t>8</a:t>
                </a:r>
              </a:p>
              <a:p>
                <a:pPr algn="r"/>
                <a:r>
                  <a:rPr lang="de-AT" sz="2200" b="1" dirty="0">
                    <a:solidFill>
                      <a:srgbClr val="F88008"/>
                    </a:solidFill>
                    <a:latin typeface="Avenir Next LT Pro" panose="020B0504020202020204" pitchFamily="34" charset="0"/>
                    <a:cs typeface="Arial" panose="020B0604020202020204" pitchFamily="34" charset="0"/>
                  </a:rPr>
                  <a:t>7</a:t>
                </a:r>
              </a:p>
              <a:p>
                <a:pPr algn="r"/>
                <a:r>
                  <a:rPr lang="de-AT" sz="2200" b="1" dirty="0">
                    <a:solidFill>
                      <a:srgbClr val="F88008"/>
                    </a:solidFill>
                    <a:latin typeface="Avenir Next LT Pro" panose="020B0504020202020204" pitchFamily="34" charset="0"/>
                    <a:cs typeface="Arial" panose="020B0604020202020204" pitchFamily="34" charset="0"/>
                  </a:rPr>
                  <a:t>6</a:t>
                </a:r>
              </a:p>
              <a:p>
                <a:pPr algn="r"/>
                <a:r>
                  <a:rPr lang="de-AT" sz="2200" b="1" dirty="0">
                    <a:solidFill>
                      <a:schemeClr val="bg1"/>
                    </a:solidFill>
                    <a:latin typeface="Avenir Next LT Pro" panose="020B0504020202020204" pitchFamily="34" charset="0"/>
                    <a:cs typeface="Arial" panose="020B0604020202020204" pitchFamily="34" charset="0"/>
                  </a:rPr>
                  <a:t>5</a:t>
                </a:r>
              </a:p>
              <a:p>
                <a:pPr algn="r"/>
                <a:r>
                  <a:rPr lang="de-AT" sz="2200" b="1" dirty="0">
                    <a:solidFill>
                      <a:srgbClr val="F88008"/>
                    </a:solidFill>
                    <a:latin typeface="Avenir Next LT Pro" panose="020B0504020202020204" pitchFamily="34" charset="0"/>
                    <a:cs typeface="Arial" panose="020B0604020202020204" pitchFamily="34" charset="0"/>
                  </a:rPr>
                  <a:t>4</a:t>
                </a:r>
              </a:p>
              <a:p>
                <a:pPr algn="r"/>
                <a:r>
                  <a:rPr lang="de-AT" sz="2200" b="1" dirty="0">
                    <a:solidFill>
                      <a:srgbClr val="F88008"/>
                    </a:solidFill>
                    <a:latin typeface="Avenir Next LT Pro" panose="020B0504020202020204" pitchFamily="34" charset="0"/>
                    <a:cs typeface="Arial" panose="020B0604020202020204" pitchFamily="34" charset="0"/>
                  </a:rPr>
                  <a:t>3</a:t>
                </a:r>
              </a:p>
              <a:p>
                <a:pPr algn="r"/>
                <a:r>
                  <a:rPr lang="de-AT" sz="2200" b="1" dirty="0">
                    <a:solidFill>
                      <a:srgbClr val="F88008"/>
                    </a:solidFill>
                    <a:latin typeface="Avenir Next LT Pro" panose="020B0504020202020204" pitchFamily="34" charset="0"/>
                    <a:cs typeface="Arial" panose="020B0604020202020204" pitchFamily="34" charset="0"/>
                  </a:rPr>
                  <a:t>2</a:t>
                </a:r>
              </a:p>
              <a:p>
                <a:pPr algn="r"/>
                <a:r>
                  <a:rPr lang="de-AT" sz="2200" b="1" dirty="0">
                    <a:solidFill>
                      <a:srgbClr val="F88008"/>
                    </a:solidFill>
                    <a:latin typeface="Avenir Next LT Pro" panose="020B0504020202020204" pitchFamily="34" charset="0"/>
                    <a:cs typeface="Arial" panose="020B0604020202020204" pitchFamily="34" charset="0"/>
                  </a:rPr>
                  <a:t>1</a:t>
                </a:r>
              </a:p>
            </p:txBody>
          </p:sp>
        </p:grpSp>
      </p:grpSp>
      <p:pic>
        <p:nvPicPr>
          <p:cNvPr id="21" name="SL Logo" descr="Ein Bild, das Zeichnung enthält.&#10;&#10;Automatisch generierte Beschreibung">
            <a:extLst>
              <a:ext uri="{FF2B5EF4-FFF2-40B4-BE49-F238E27FC236}">
                <a16:creationId xmlns:a16="http://schemas.microsoft.com/office/drawing/2014/main" id="{B14EA97D-AD57-45CD-A7B3-501F4005B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sp>
        <p:nvSpPr>
          <p:cNvPr id="24" name="Auswahl" hidden="1">
            <a:extLst>
              <a:ext uri="{FF2B5EF4-FFF2-40B4-BE49-F238E27FC236}">
                <a16:creationId xmlns:a16="http://schemas.microsoft.com/office/drawing/2014/main" id="{BBCF988A-F59E-4D9E-BA5C-1F444E190200}"/>
              </a:ext>
            </a:extLst>
          </p:cNvPr>
          <p:cNvSpPr/>
          <p:nvPr/>
        </p:nvSpPr>
        <p:spPr>
          <a:xfrm>
            <a:off x="4747549" y="5469331"/>
            <a:ext cx="2696901" cy="347150"/>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Answer background">
            <a:extLst>
              <a:ext uri="{FF2B5EF4-FFF2-40B4-BE49-F238E27FC236}">
                <a16:creationId xmlns:a16="http://schemas.microsoft.com/office/drawing/2014/main" id="{6FC013AC-61A8-4F05-B5AE-E7ED81DE4F5D}"/>
              </a:ext>
            </a:extLst>
          </p:cNvPr>
          <p:cNvSpPr/>
          <p:nvPr/>
        </p:nvSpPr>
        <p:spPr>
          <a:xfrm>
            <a:off x="4747549" y="5102398"/>
            <a:ext cx="2696901" cy="3246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Question fininished indicator">
            <a:extLst>
              <a:ext uri="{FF2B5EF4-FFF2-40B4-BE49-F238E27FC236}">
                <a16:creationId xmlns:a16="http://schemas.microsoft.com/office/drawing/2014/main" id="{17A0C1AC-FF27-4F2B-9AE7-E9366F15B944}"/>
              </a:ext>
            </a:extLst>
          </p:cNvPr>
          <p:cNvSpPr/>
          <p:nvPr/>
        </p:nvSpPr>
        <p:spPr>
          <a:xfrm>
            <a:off x="5453750" y="5572758"/>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mmerical break">
            <a:hlinkClick r:id="" action="ppaction://media"/>
            <a:extLst>
              <a:ext uri="{FF2B5EF4-FFF2-40B4-BE49-F238E27FC236}">
                <a16:creationId xmlns:a16="http://schemas.microsoft.com/office/drawing/2014/main" id="{632A26F9-7C17-417A-924E-FD32BEBEA8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290" y="175202"/>
            <a:ext cx="595110" cy="595110"/>
          </a:xfrm>
          <a:prstGeom prst="rect">
            <a:avLst/>
          </a:prstGeom>
        </p:spPr>
      </p:pic>
      <p:sp>
        <p:nvSpPr>
          <p:cNvPr id="17" name="Question fininished indicator">
            <a:extLst>
              <a:ext uri="{FF2B5EF4-FFF2-40B4-BE49-F238E27FC236}">
                <a16:creationId xmlns:a16="http://schemas.microsoft.com/office/drawing/2014/main" id="{3DC1648E-AEC8-4D5A-B94E-68991FA47E31}"/>
              </a:ext>
            </a:extLst>
          </p:cNvPr>
          <p:cNvSpPr/>
          <p:nvPr/>
        </p:nvSpPr>
        <p:spPr>
          <a:xfrm>
            <a:off x="5453750" y="5228169"/>
            <a:ext cx="73152" cy="7315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1503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75E-6 -2.96296E-6 L 3.75E-6 -0.04491 " pathEditMode="relative" rAng="0" ptsTypes="AA">
                                      <p:cBhvr>
                                        <p:cTn id="6" dur="750" fill="hold"/>
                                        <p:tgtEl>
                                          <p:spTgt spid="24"/>
                                        </p:tgtEl>
                                        <p:attrNameLst>
                                          <p:attrName>ppt_x</p:attrName>
                                          <p:attrName>ppt_y</p:attrName>
                                        </p:attrNameLst>
                                      </p:cBhvr>
                                      <p:rCtr x="0" y="-2361"/>
                                    </p:animMotion>
                                  </p:childTnLst>
                                </p:cTn>
                              </p:par>
                            </p:childTnLst>
                          </p:cTn>
                        </p:par>
                        <p:par>
                          <p:cTn id="7" fill="hold">
                            <p:stCondLst>
                              <p:cond delay="1750"/>
                            </p:stCondLst>
                            <p:childTnLst>
                              <p:par>
                                <p:cTn id="8" presetID="42" presetClass="path" presetSubtype="0" accel="50000" decel="50000" fill="hold" grpId="1" nodeType="afterEffect">
                                  <p:stCondLst>
                                    <p:cond delay="1000"/>
                                  </p:stCondLst>
                                  <p:childTnLst>
                                    <p:animMotion origin="layout" path="M 3.75E-6 -0.0449 L 3.75E-6 -0.09074 " pathEditMode="relative" rAng="0" ptsTypes="AA">
                                      <p:cBhvr>
                                        <p:cTn id="9" dur="750" fill="hold"/>
                                        <p:tgtEl>
                                          <p:spTgt spid="24"/>
                                        </p:tgtEl>
                                        <p:attrNameLst>
                                          <p:attrName>ppt_x</p:attrName>
                                          <p:attrName>ppt_y</p:attrName>
                                        </p:attrNameLst>
                                      </p:cBhvr>
                                      <p:rCtr x="0" y="-2292"/>
                                    </p:animMotion>
                                  </p:childTnLst>
                                </p:cTn>
                              </p:par>
                              <p:par>
                                <p:cTn id="10" presetID="1" presetClass="mediacall" presetSubtype="0" fill="hold" nodeType="withEffect">
                                  <p:stCondLst>
                                    <p:cond delay="0"/>
                                  </p:stCondLst>
                                  <p:childTnLst>
                                    <p:cmd type="call" cmd="playFrom(0.0)">
                                      <p:cBhvr>
                                        <p:cTn id="11" dur="10684" fill="hold"/>
                                        <p:tgtEl>
                                          <p:spTgt spid="2"/>
                                        </p:tgtEl>
                                      </p:cBhvr>
                                    </p:cmd>
                                  </p:childTnLst>
                                </p:cTn>
                              </p:par>
                              <p:par>
                                <p:cTn id="12" presetID="64" presetClass="path" presetSubtype="0" accel="50000" decel="50000" fill="hold" grpId="0" nodeType="withEffect">
                                  <p:stCondLst>
                                    <p:cond delay="3000"/>
                                  </p:stCondLst>
                                  <p:childTnLst>
                                    <p:animMotion origin="layout" path="M -2.08333E-7 -2.59259E-6 L -0.00026 -0.04745 " pathEditMode="relative" rAng="0" ptsTypes="AA">
                                      <p:cBhvr>
                                        <p:cTn id="13" dur="1000" fill="hold"/>
                                        <p:tgtEl>
                                          <p:spTgt spid="25"/>
                                        </p:tgtEl>
                                        <p:attrNameLst>
                                          <p:attrName>ppt_x</p:attrName>
                                          <p:attrName>ppt_y</p:attrName>
                                        </p:attrNameLst>
                                      </p:cBhvr>
                                      <p:rCtr x="-13" y="-2384"/>
                                    </p:animMotion>
                                  </p:childTnLst>
                                </p:cTn>
                              </p:par>
                              <p:par>
                                <p:cTn id="14" presetID="8" presetClass="entr" presetSubtype="32"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24" grpId="0" animBg="1"/>
      <p:bldP spid="24" grpId="1" animBg="1"/>
      <p:bldP spid="2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ackground image">
            <a:extLst>
              <a:ext uri="{FF2B5EF4-FFF2-40B4-BE49-F238E27FC236}">
                <a16:creationId xmlns:a16="http://schemas.microsoft.com/office/drawing/2014/main" id="{4990300C-A9F1-4951-8985-EB8CD3503E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sl-staticobject()" descr="Ein Bild, das Zeichnung enthält.&#10;&#10;Automatisch generierte Beschreibung">
            <a:extLst>
              <a:ext uri="{FF2B5EF4-FFF2-40B4-BE49-F238E27FC236}">
                <a16:creationId xmlns:a16="http://schemas.microsoft.com/office/drawing/2014/main" id="{6C74AFA9-ADA2-47D7-8C4A-7EBD62C4B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565 + 450 = 1015</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60" name="Answer C">
            <a:extLst>
              <a:ext uri="{FF2B5EF4-FFF2-40B4-BE49-F238E27FC236}">
                <a16:creationId xmlns:a16="http://schemas.microsoft.com/office/drawing/2014/main" id="{C6656839-03AB-4C47-9D6D-1723E4753444}"/>
              </a:ext>
            </a:extLst>
          </p:cNvPr>
          <p:cNvGrpSpPr/>
          <p:nvPr/>
        </p:nvGrpSpPr>
        <p:grpSpPr>
          <a:xfrm>
            <a:off x="1455164" y="5306896"/>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570 + 450 = 1020</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Answer B Background">
            <a:extLst>
              <a:ext uri="{FF2B5EF4-FFF2-40B4-BE49-F238E27FC236}">
                <a16:creationId xmlns:a16="http://schemas.microsoft.com/office/drawing/2014/main" id="{F7D689C1-286B-42FD-85DC-C81EACAC8594}"/>
              </a:ext>
            </a:extLst>
          </p:cNvPr>
          <p:cNvSpPr/>
          <p:nvPr/>
        </p:nvSpPr>
        <p:spPr>
          <a:xfrm>
            <a:off x="6274399" y="4178681"/>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Answer B Indicator">
            <a:extLst>
              <a:ext uri="{FF2B5EF4-FFF2-40B4-BE49-F238E27FC236}">
                <a16:creationId xmlns:a16="http://schemas.microsoft.com/office/drawing/2014/main" id="{6D6450C5-C7F3-4402-92DB-4F89AAB195BB}"/>
              </a:ext>
            </a:extLst>
          </p:cNvPr>
          <p:cNvSpPr txBox="1"/>
          <p:nvPr/>
        </p:nvSpPr>
        <p:spPr>
          <a:xfrm>
            <a:off x="6538795" y="4387760"/>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6984845" y="4192036"/>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600 + 400 = 1000</a:t>
            </a:r>
            <a:endParaRPr lang="de-AT" sz="2400" dirty="0">
              <a:solidFill>
                <a:schemeClr val="bg1"/>
              </a:solidFill>
              <a:latin typeface="Arial" panose="020B0604020202020204" pitchFamily="34" charset="0"/>
              <a:cs typeface="Arial" panose="020B0604020202020204" pitchFamily="34" charset="0"/>
            </a:endParaRPr>
          </a:p>
        </p:txBody>
      </p:sp>
      <p:sp>
        <p:nvSpPr>
          <p:cNvPr id="37" name="Answer B Foreground">
            <a:extLst>
              <a:ext uri="{FF2B5EF4-FFF2-40B4-BE49-F238E27FC236}">
                <a16:creationId xmlns:a16="http://schemas.microsoft.com/office/drawing/2014/main" id="{490DF4C1-378D-4439-8996-0A1FBCF7335A}"/>
              </a:ext>
            </a:extLst>
          </p:cNvPr>
          <p:cNvSpPr/>
          <p:nvPr/>
        </p:nvSpPr>
        <p:spPr>
          <a:xfrm>
            <a:off x="6289112" y="4169735"/>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4" name="Answer A">
            <a:extLst>
              <a:ext uri="{FF2B5EF4-FFF2-40B4-BE49-F238E27FC236}">
                <a16:creationId xmlns:a16="http://schemas.microsoft.com/office/drawing/2014/main" id="{462FB440-3802-4640-95E5-7E769F1888EB}"/>
              </a:ext>
            </a:extLst>
          </p:cNvPr>
          <p:cNvGrpSpPr/>
          <p:nvPr/>
        </p:nvGrpSpPr>
        <p:grpSpPr>
          <a:xfrm>
            <a:off x="1452892" y="4178681"/>
            <a:ext cx="4524162" cy="929685"/>
            <a:chOff x="1452892" y="4172004"/>
            <a:chExt cx="4524162" cy="929685"/>
          </a:xfrm>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17288" y="4381083"/>
              <a:ext cx="4460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3338" y="4185359"/>
              <a:ext cx="3378818" cy="916330"/>
            </a:xfrm>
            <a:prstGeom prst="rect">
              <a:avLst/>
            </a:prstGeom>
            <a:noFill/>
          </p:spPr>
          <p:txBody>
            <a:bodyPr wrap="square" rtlCol="0" anchor="ctr" anchorCtr="0">
              <a:normAutofit/>
            </a:bodyPr>
            <a:lstStyle/>
            <a:p>
              <a:r>
                <a:rPr lang="de-AT" sz="2400" dirty="0">
                  <a:solidFill>
                    <a:schemeClr val="bg1"/>
                  </a:solidFill>
                  <a:latin typeface="Arial" panose="020B0604020202020204" pitchFamily="34" charset="0"/>
                  <a:cs typeface="Arial" panose="020B0604020202020204" pitchFamily="34" charset="0"/>
                </a:rPr>
                <a:t>570 + 450 = 1000</a:t>
              </a: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sp>
          <p:nvSpPr>
            <p:cNvPr id="47" name="#sl-pollquestion()">
              <a:extLst>
                <a:ext uri="{FF2B5EF4-FFF2-40B4-BE49-F238E27FC236}">
                  <a16:creationId xmlns:a16="http://schemas.microsoft.com/office/drawing/2014/main" id="{0B3C0AB6-E99F-4DFB-8A1B-814704AA4FC9}"/>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Round these numbers to the nearest ten and add:</a:t>
              </a:r>
            </a:p>
            <a:p>
              <a:r>
                <a:rPr lang="en-US" sz="2400" dirty="0">
                  <a:solidFill>
                    <a:schemeClr val="bg1"/>
                  </a:solidFill>
                  <a:latin typeface="Arial" panose="020B0604020202020204" pitchFamily="34" charset="0"/>
                  <a:cs typeface="Arial" panose="020B0604020202020204" pitchFamily="34" charset="0"/>
                </a:rPr>
                <a:t>567 + 449 = _____</a:t>
              </a:r>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$ 2000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56" name="background music">
            <a:hlinkClick r:id="" action="ppaction://media"/>
            <a:extLst>
              <a:ext uri="{FF2B5EF4-FFF2-40B4-BE49-F238E27FC236}">
                <a16:creationId xmlns:a16="http://schemas.microsoft.com/office/drawing/2014/main" id="{AE147EA1-A7B8-472A-9D67-543DB82C284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450975" y="291865"/>
            <a:ext cx="609600" cy="609600"/>
          </a:xfrm>
          <a:prstGeom prst="rect">
            <a:avLst/>
          </a:prstGeom>
        </p:spPr>
      </p:pic>
      <p:pic>
        <p:nvPicPr>
          <p:cNvPr id="2" name="start sound">
            <a:hlinkClick r:id="" action="ppaction://media"/>
            <a:extLst>
              <a:ext uri="{FF2B5EF4-FFF2-40B4-BE49-F238E27FC236}">
                <a16:creationId xmlns:a16="http://schemas.microsoft.com/office/drawing/2014/main" id="{72A2DC58-E96C-4A38-9A9A-8BF659400E00}"/>
              </a:ext>
            </a:extLst>
          </p:cNvPr>
          <p:cNvPicPr>
            <a:picLocks noChangeAspect="1"/>
          </p:cNvPicPr>
          <p:nvPr>
            <a:audioFile r:link="rId4"/>
            <p:extLst>
              <p:ext uri="{DAA4B4D4-6D71-4841-9C94-3DE7FCFB9230}">
                <p14:media xmlns:p14="http://schemas.microsoft.com/office/powerpoint/2010/main" r:embed="rId5">
                  <p14:trim end="6694.1882"/>
                  <p14:fade out="750"/>
                </p14:media>
              </p:ext>
            </p:extLst>
          </p:nvPr>
        </p:nvPicPr>
        <p:blipFill>
          <a:blip r:embed="rId12"/>
          <a:stretch>
            <a:fillRect/>
          </a:stretch>
        </p:blipFill>
        <p:spPr>
          <a:xfrm>
            <a:off x="1348685" y="291865"/>
            <a:ext cx="609600" cy="609600"/>
          </a:xfrm>
          <a:prstGeom prst="rect">
            <a:avLst/>
          </a:prstGeom>
        </p:spPr>
      </p:pic>
      <p:pic>
        <p:nvPicPr>
          <p:cNvPr id="3" name="final answer">
            <a:hlinkClick r:id="" action="ppaction://media"/>
            <a:extLst>
              <a:ext uri="{FF2B5EF4-FFF2-40B4-BE49-F238E27FC236}">
                <a16:creationId xmlns:a16="http://schemas.microsoft.com/office/drawing/2014/main" id="{AA2899EE-0BB1-491D-B054-EA144919A739}"/>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461500" y="1309688"/>
            <a:ext cx="304800" cy="304800"/>
          </a:xfrm>
          <a:prstGeom prst="rect">
            <a:avLst/>
          </a:prstGeom>
        </p:spPr>
      </p:pic>
    </p:spTree>
    <p:custDataLst>
      <p:tags r:id="rId1"/>
    </p:custDataLst>
    <p:extLst>
      <p:ext uri="{BB962C8B-B14F-4D97-AF65-F5344CB8AC3E}">
        <p14:creationId xmlns:p14="http://schemas.microsoft.com/office/powerpoint/2010/main" val="829751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3" fill="hold"/>
                                        <p:tgtEl>
                                          <p:spTgt spid="2"/>
                                        </p:tgtEl>
                                      </p:cBhvr>
                                    </p:cmd>
                                  </p:childTnLst>
                                </p:cTn>
                              </p:par>
                              <p:par>
                                <p:cTn id="7" presetID="10" presetClass="entr" presetSubtype="0"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2" presetClass="entr" presetSubtype="2" fill="hold" nodeType="withEffect">
                                  <p:stCondLst>
                                    <p:cond delay="22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73"/>
                            </p:stCondLst>
                            <p:childTnLst>
                              <p:par>
                                <p:cTn id="15" presetID="1" presetClass="mediacall" presetSubtype="0" fill="hold" nodeType="afterEffect">
                                  <p:stCondLst>
                                    <p:cond delay="0"/>
                                  </p:stCondLst>
                                  <p:childTnLst>
                                    <p:cmd type="call" cmd="playFrom(0.0)">
                                      <p:cBhvr>
                                        <p:cTn id="16" dur="167105" fill="hold"/>
                                        <p:tgtEl>
                                          <p:spTgt spid="56"/>
                                        </p:tgtEl>
                                      </p:cBhvr>
                                    </p:cmd>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 presetClass="entr" presetSubtype="8"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1+#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25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repeatCount="indefinite" fill="hold" display="0">
                  <p:stCondLst>
                    <p:cond delay="indefinite"/>
                  </p:stCondLst>
                  <p:endCondLst>
                    <p:cond evt="onStopAudio" delay="0">
                      <p:tgtEl>
                        <p:sldTgt/>
                      </p:tgtEl>
                    </p:cond>
                  </p:endCondLst>
                </p:cTn>
                <p:tgtEl>
                  <p:spTgt spid="56"/>
                </p:tgtEl>
              </p:cMediaNode>
            </p:audio>
            <p:audio>
              <p:cMediaNode vol="80000" showWhenStopped="0">
                <p:cTn id="48" fill="hold" display="0">
                  <p:stCondLst>
                    <p:cond delay="indefinite"/>
                  </p:stCondLst>
                  <p:endCondLst>
                    <p:cond evt="onStopAudio" delay="0">
                      <p:tgtEl>
                        <p:sldTgt/>
                      </p:tgtEl>
                    </p:cond>
                  </p:endCondLst>
                </p:cTn>
                <p:tgtEl>
                  <p:spTgt spid="2"/>
                </p:tgtEl>
              </p:cMediaNode>
            </p:audio>
            <p:audio>
              <p:cMediaNode vol="80000" showWhenStopped="0">
                <p:cTn id="49" fill="hold" display="0">
                  <p:stCondLst>
                    <p:cond delay="indefinite"/>
                  </p:stCondLst>
                  <p:endCondLst>
                    <p:cond evt="onStopAudio" delay="0">
                      <p:tgtEl>
                        <p:sldTgt/>
                      </p:tgtEl>
                    </p:cond>
                  </p:endCondLst>
                </p:cTn>
                <p:tgtEl>
                  <p:spTgt spid="3"/>
                </p:tgtEl>
              </p:cMediaNode>
            </p:audio>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8868" fill="hold"/>
                                        <p:tgtEl>
                                          <p:spTgt spid="3"/>
                                        </p:tgtEl>
                                      </p:cBhvr>
                                    </p:cmd>
                                  </p:childTnLst>
                                </p:cTn>
                              </p:par>
                              <p:par>
                                <p:cTn id="55" presetID="3" presetClass="mediacall" presetSubtype="0" fill="hold" nodeType="withEffect">
                                  <p:stCondLst>
                                    <p:cond delay="0"/>
                                  </p:stCondLst>
                                  <p:childTnLst>
                                    <p:cmd type="call" cmd="stop">
                                      <p:cBhvr>
                                        <p:cTn id="56" dur="1" fill="hold"/>
                                        <p:tgtEl>
                                          <p:spTgt spid="56"/>
                                        </p:tgtEl>
                                      </p:cBhvr>
                                    </p:cmd>
                                  </p:childTnLst>
                                </p:cTn>
                              </p:par>
                              <p:par>
                                <p:cTn id="57" presetID="1" presetClass="emph" presetSubtype="2" fill="hold" nodeType="withEffect">
                                  <p:stCondLst>
                                    <p:cond delay="0"/>
                                  </p:stCondLst>
                                  <p:childTnLst>
                                    <p:animClr clrSpc="rgb" dir="cw">
                                      <p:cBhvr>
                                        <p:cTn id="58" dur="750" fill="hold"/>
                                        <p:tgtEl>
                                          <p:spTgt spid="51"/>
                                        </p:tgtEl>
                                        <p:attrNameLst>
                                          <p:attrName>fillcolor</p:attrName>
                                        </p:attrNameLst>
                                      </p:cBhvr>
                                      <p:to>
                                        <a:schemeClr val="accent2"/>
                                      </p:to>
                                    </p:animClr>
                                    <p:set>
                                      <p:cBhvr>
                                        <p:cTn id="59" dur="750" fill="hold"/>
                                        <p:tgtEl>
                                          <p:spTgt spid="51"/>
                                        </p:tgtEl>
                                        <p:attrNameLst>
                                          <p:attrName>fill.type</p:attrName>
                                        </p:attrNameLst>
                                      </p:cBhvr>
                                      <p:to>
                                        <p:strVal val="solid"/>
                                      </p:to>
                                    </p:set>
                                    <p:set>
                                      <p:cBhvr>
                                        <p:cTn id="60" dur="750" fill="hold"/>
                                        <p:tgtEl>
                                          <p:spTgt spid="51"/>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51" grpId="0" animBg="1"/>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image">
            <a:extLst>
              <a:ext uri="{FF2B5EF4-FFF2-40B4-BE49-F238E27FC236}">
                <a16:creationId xmlns:a16="http://schemas.microsoft.com/office/drawing/2014/main" id="{1230C834-D16D-47B9-8F74-29C0BF3B2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 y="-30431"/>
            <a:ext cx="12192000" cy="6858000"/>
          </a:xfrm>
          <a:prstGeom prst="rect">
            <a:avLst/>
          </a:prstGeom>
        </p:spPr>
      </p:pic>
      <p:pic>
        <p:nvPicPr>
          <p:cNvPr id="29" name="#sl-staticobject()" descr="Ein Bild, das Zeichnung enthält.&#10;&#10;Automatisch generierte Beschreibung">
            <a:extLst>
              <a:ext uri="{FF2B5EF4-FFF2-40B4-BE49-F238E27FC236}">
                <a16:creationId xmlns:a16="http://schemas.microsoft.com/office/drawing/2014/main" id="{96E638E8-D2F9-4D36-8C1A-B8BC25384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3690" y="6339900"/>
            <a:ext cx="1620186" cy="324037"/>
          </a:xfrm>
          <a:prstGeom prst="rect">
            <a:avLst/>
          </a:prstGeom>
        </p:spPr>
      </p:pic>
      <p:cxnSp>
        <p:nvCxnSpPr>
          <p:cNvPr id="54" name="Answer Line 2">
            <a:extLst>
              <a:ext uri="{FF2B5EF4-FFF2-40B4-BE49-F238E27FC236}">
                <a16:creationId xmlns:a16="http://schemas.microsoft.com/office/drawing/2014/main" id="{4B5767AD-D5A3-42E8-94D6-CC3C8423DF69}"/>
              </a:ext>
            </a:extLst>
          </p:cNvPr>
          <p:cNvCxnSpPr>
            <a:cxnSpLocks/>
          </p:cNvCxnSpPr>
          <p:nvPr/>
        </p:nvCxnSpPr>
        <p:spPr>
          <a:xfrm>
            <a:off x="2272" y="57827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Answer D">
            <a:extLst>
              <a:ext uri="{FF2B5EF4-FFF2-40B4-BE49-F238E27FC236}">
                <a16:creationId xmlns:a16="http://schemas.microsoft.com/office/drawing/2014/main" id="{63AD585E-E59E-4654-9EA7-4D03C089D3F1}"/>
              </a:ext>
            </a:extLst>
          </p:cNvPr>
          <p:cNvGrpSpPr/>
          <p:nvPr/>
        </p:nvGrpSpPr>
        <p:grpSpPr>
          <a:xfrm>
            <a:off x="6276671" y="5306896"/>
            <a:ext cx="4524162" cy="929685"/>
            <a:chOff x="1452892" y="4172004"/>
            <a:chExt cx="4524162" cy="929685"/>
          </a:xfrm>
        </p:grpSpPr>
        <p:sp>
          <p:nvSpPr>
            <p:cNvPr id="57" name="Background">
              <a:extLst>
                <a:ext uri="{FF2B5EF4-FFF2-40B4-BE49-F238E27FC236}">
                  <a16:creationId xmlns:a16="http://schemas.microsoft.com/office/drawing/2014/main" id="{36A76643-4BF8-4435-9B71-F6EE643CC045}"/>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8" name="D">
              <a:extLst>
                <a:ext uri="{FF2B5EF4-FFF2-40B4-BE49-F238E27FC236}">
                  <a16:creationId xmlns:a16="http://schemas.microsoft.com/office/drawing/2014/main" id="{8A95E103-8F66-4D64-A86B-5A8340642A19}"/>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D:</a:t>
              </a:r>
            </a:p>
          </p:txBody>
        </p:sp>
        <p:sp>
          <p:nvSpPr>
            <p:cNvPr id="59" name="#sl-pollanswer(3)">
              <a:extLst>
                <a:ext uri="{FF2B5EF4-FFF2-40B4-BE49-F238E27FC236}">
                  <a16:creationId xmlns:a16="http://schemas.microsoft.com/office/drawing/2014/main" id="{690873F6-EFE2-46C3-A7A3-6C2418344F6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565 + 450 = 1015</a:t>
              </a:r>
              <a:endParaRPr lang="de-AT" sz="2400" dirty="0">
                <a:solidFill>
                  <a:schemeClr val="bg1"/>
                </a:solidFill>
                <a:latin typeface="Arial" panose="020B0604020202020204" pitchFamily="34" charset="0"/>
                <a:cs typeface="Arial" panose="020B0604020202020204" pitchFamily="34" charset="0"/>
              </a:endParaRPr>
            </a:p>
          </p:txBody>
        </p:sp>
      </p:grpSp>
      <p:cxnSp>
        <p:nvCxnSpPr>
          <p:cNvPr id="27" name="Answer Line 1">
            <a:extLst>
              <a:ext uri="{FF2B5EF4-FFF2-40B4-BE49-F238E27FC236}">
                <a16:creationId xmlns:a16="http://schemas.microsoft.com/office/drawing/2014/main" id="{4B8391AD-53B3-455B-B356-5D1B26BB9840}"/>
              </a:ext>
            </a:extLst>
          </p:cNvPr>
          <p:cNvCxnSpPr>
            <a:cxnSpLocks/>
          </p:cNvCxnSpPr>
          <p:nvPr/>
        </p:nvCxnSpPr>
        <p:spPr>
          <a:xfrm>
            <a:off x="0" y="465453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Answer C">
            <a:extLst>
              <a:ext uri="{FF2B5EF4-FFF2-40B4-BE49-F238E27FC236}">
                <a16:creationId xmlns:a16="http://schemas.microsoft.com/office/drawing/2014/main" id="{C6656839-03AB-4C47-9D6D-1723E4753444}"/>
              </a:ext>
            </a:extLst>
          </p:cNvPr>
          <p:cNvGrpSpPr/>
          <p:nvPr/>
        </p:nvGrpSpPr>
        <p:grpSpPr>
          <a:xfrm>
            <a:off x="1421649" y="4178680"/>
            <a:ext cx="4524162" cy="929685"/>
            <a:chOff x="1452892" y="4172004"/>
            <a:chExt cx="4524162" cy="929685"/>
          </a:xfrm>
        </p:grpSpPr>
        <p:sp>
          <p:nvSpPr>
            <p:cNvPr id="61" name="Background">
              <a:extLst>
                <a:ext uri="{FF2B5EF4-FFF2-40B4-BE49-F238E27FC236}">
                  <a16:creationId xmlns:a16="http://schemas.microsoft.com/office/drawing/2014/main" id="{CAF9EA78-6535-47A6-9C3D-151F26C5CB6D}"/>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C">
              <a:extLst>
                <a:ext uri="{FF2B5EF4-FFF2-40B4-BE49-F238E27FC236}">
                  <a16:creationId xmlns:a16="http://schemas.microsoft.com/office/drawing/2014/main" id="{0A42DF7F-9A81-403B-B6F2-BECB2A47D827}"/>
                </a:ext>
              </a:extLst>
            </p:cNvPr>
            <p:cNvSpPr txBox="1"/>
            <p:nvPr/>
          </p:nvSpPr>
          <p:spPr>
            <a:xfrm>
              <a:off x="1717288" y="4381083"/>
              <a:ext cx="511849"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A: </a:t>
              </a:r>
            </a:p>
          </p:txBody>
        </p:sp>
        <p:sp>
          <p:nvSpPr>
            <p:cNvPr id="64" name="#sl-pollanswer(2)">
              <a:extLst>
                <a:ext uri="{FF2B5EF4-FFF2-40B4-BE49-F238E27FC236}">
                  <a16:creationId xmlns:a16="http://schemas.microsoft.com/office/drawing/2014/main" id="{985A755B-6005-4A92-9653-CCE85E8BBC24}"/>
                </a:ext>
              </a:extLst>
            </p:cNvPr>
            <p:cNvSpPr txBox="1"/>
            <p:nvPr/>
          </p:nvSpPr>
          <p:spPr>
            <a:xfrm>
              <a:off x="2163338" y="4185359"/>
              <a:ext cx="3378818" cy="916330"/>
            </a:xfrm>
            <a:prstGeom prst="rect">
              <a:avLst/>
            </a:prstGeom>
            <a:noFill/>
          </p:spPr>
          <p:txBody>
            <a:bodyPr wrap="square" rtlCol="0" anchor="ctr" anchorCtr="0">
              <a:normAutofit/>
            </a:bodyPr>
            <a:lstStyle/>
            <a:p>
              <a:r>
                <a:rPr lang="de-AT" sz="2400" dirty="0">
                  <a:solidFill>
                    <a:schemeClr val="bg1"/>
                  </a:solidFill>
                  <a:latin typeface="Arial" panose="020B0604020202020204" pitchFamily="34" charset="0"/>
                  <a:cs typeface="Arial" panose="020B0604020202020204" pitchFamily="34" charset="0"/>
                </a:rPr>
                <a:t>570 + 450 = 1000</a:t>
              </a:r>
            </a:p>
          </p:txBody>
        </p:sp>
      </p:grpSp>
      <p:grpSp>
        <p:nvGrpSpPr>
          <p:cNvPr id="50" name="Answer B">
            <a:extLst>
              <a:ext uri="{FF2B5EF4-FFF2-40B4-BE49-F238E27FC236}">
                <a16:creationId xmlns:a16="http://schemas.microsoft.com/office/drawing/2014/main" id="{87DF6476-1EA0-4967-B884-76675F4E2440}"/>
              </a:ext>
            </a:extLst>
          </p:cNvPr>
          <p:cNvGrpSpPr/>
          <p:nvPr/>
        </p:nvGrpSpPr>
        <p:grpSpPr>
          <a:xfrm>
            <a:off x="6274399" y="4178681"/>
            <a:ext cx="4524162" cy="929685"/>
            <a:chOff x="1452892" y="4172004"/>
            <a:chExt cx="4524162" cy="929685"/>
          </a:xfrm>
        </p:grpSpPr>
        <p:sp>
          <p:nvSpPr>
            <p:cNvPr id="51" name="Background">
              <a:extLst>
                <a:ext uri="{FF2B5EF4-FFF2-40B4-BE49-F238E27FC236}">
                  <a16:creationId xmlns:a16="http://schemas.microsoft.com/office/drawing/2014/main" id="{F7D689C1-286B-42FD-85DC-C81EACAC8594}"/>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2" name="B">
              <a:extLst>
                <a:ext uri="{FF2B5EF4-FFF2-40B4-BE49-F238E27FC236}">
                  <a16:creationId xmlns:a16="http://schemas.microsoft.com/office/drawing/2014/main" id="{6D6450C5-C7F3-4402-92DB-4F89AAB195BB}"/>
                </a:ext>
              </a:extLst>
            </p:cNvPr>
            <p:cNvSpPr txBox="1"/>
            <p:nvPr/>
          </p:nvSpPr>
          <p:spPr>
            <a:xfrm>
              <a:off x="1717288" y="4381083"/>
              <a:ext cx="496626" cy="523220"/>
            </a:xfrm>
            <a:prstGeom prst="rect">
              <a:avLst/>
            </a:prstGeom>
            <a:noFill/>
          </p:spPr>
          <p:txBody>
            <a:bodyPr wrap="square" rtlCol="0">
              <a:spAutoFit/>
            </a:bodyPr>
            <a:lstStyle/>
            <a:p>
              <a:r>
                <a:rPr lang="de-AT" sz="2800" b="1" dirty="0">
                  <a:solidFill>
                    <a:srgbClr val="FFC000"/>
                  </a:solidFill>
                  <a:latin typeface="Abadi Extra Light" panose="020B0204020104020204" pitchFamily="34" charset="0"/>
                </a:rPr>
                <a:t>B:</a:t>
              </a:r>
            </a:p>
          </p:txBody>
        </p:sp>
        <p:sp>
          <p:nvSpPr>
            <p:cNvPr id="53" name="#sl-pollanswer(1)">
              <a:extLst>
                <a:ext uri="{FF2B5EF4-FFF2-40B4-BE49-F238E27FC236}">
                  <a16:creationId xmlns:a16="http://schemas.microsoft.com/office/drawing/2014/main" id="{86D18980-FBAC-44DB-AE96-DB042EF3060A}"/>
                </a:ext>
              </a:extLst>
            </p:cNvPr>
            <p:cNvSpPr txBox="1"/>
            <p:nvPr/>
          </p:nvSpPr>
          <p:spPr>
            <a:xfrm>
              <a:off x="2163338" y="4185359"/>
              <a:ext cx="3378818" cy="916330"/>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600 + 400 = 1000</a:t>
              </a:r>
              <a:endParaRPr lang="de-AT" sz="2400" dirty="0">
                <a:solidFill>
                  <a:schemeClr val="bg1"/>
                </a:solidFill>
                <a:latin typeface="Arial" panose="020B0604020202020204" pitchFamily="34" charset="0"/>
                <a:cs typeface="Arial" panose="020B0604020202020204" pitchFamily="34" charset="0"/>
              </a:endParaRPr>
            </a:p>
          </p:txBody>
        </p:sp>
      </p:grpSp>
      <p:grpSp>
        <p:nvGrpSpPr>
          <p:cNvPr id="4" name="Answer A">
            <a:extLst>
              <a:ext uri="{FF2B5EF4-FFF2-40B4-BE49-F238E27FC236}">
                <a16:creationId xmlns:a16="http://schemas.microsoft.com/office/drawing/2014/main" id="{462FB440-3802-4640-95E5-7E769F1888EB}"/>
              </a:ext>
            </a:extLst>
          </p:cNvPr>
          <p:cNvGrpSpPr/>
          <p:nvPr/>
        </p:nvGrpSpPr>
        <p:grpSpPr>
          <a:xfrm>
            <a:off x="1440956" y="5307911"/>
            <a:ext cx="4524162" cy="929684"/>
            <a:chOff x="1452892" y="4172004"/>
            <a:chExt cx="4524162" cy="929684"/>
          </a:xfrm>
          <a:solidFill>
            <a:schemeClr val="accent6"/>
          </a:solidFill>
        </p:grpSpPr>
        <p:sp>
          <p:nvSpPr>
            <p:cNvPr id="20" name="Background">
              <a:extLst>
                <a:ext uri="{FF2B5EF4-FFF2-40B4-BE49-F238E27FC236}">
                  <a16:creationId xmlns:a16="http://schemas.microsoft.com/office/drawing/2014/main" id="{60B15F66-6CF0-4909-A072-4B9CA4CA08D0}"/>
                </a:ext>
              </a:extLst>
            </p:cNvPr>
            <p:cNvSpPr/>
            <p:nvPr/>
          </p:nvSpPr>
          <p:spPr>
            <a:xfrm>
              <a:off x="1452892" y="4172004"/>
              <a:ext cx="4524162" cy="9296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A">
              <a:extLst>
                <a:ext uri="{FF2B5EF4-FFF2-40B4-BE49-F238E27FC236}">
                  <a16:creationId xmlns:a16="http://schemas.microsoft.com/office/drawing/2014/main" id="{AF0BF5BB-760B-4D01-AAEE-BEDC070EF526}"/>
                </a:ext>
              </a:extLst>
            </p:cNvPr>
            <p:cNvSpPr txBox="1"/>
            <p:nvPr/>
          </p:nvSpPr>
          <p:spPr>
            <a:xfrm>
              <a:off x="1755505" y="4397537"/>
              <a:ext cx="446049" cy="523220"/>
            </a:xfrm>
            <a:prstGeom prst="rect">
              <a:avLst/>
            </a:prstGeom>
            <a:grpFill/>
          </p:spPr>
          <p:txBody>
            <a:bodyPr wrap="square" rtlCol="0">
              <a:spAutoFit/>
            </a:bodyPr>
            <a:lstStyle/>
            <a:p>
              <a:r>
                <a:rPr lang="de-AT" sz="2800" b="1" dirty="0">
                  <a:solidFill>
                    <a:srgbClr val="FFC000"/>
                  </a:solidFill>
                  <a:latin typeface="Abadi Extra Light" panose="020B0204020104020204" pitchFamily="34" charset="0"/>
                </a:rPr>
                <a:t>C</a:t>
              </a:r>
            </a:p>
          </p:txBody>
        </p:sp>
        <p:sp>
          <p:nvSpPr>
            <p:cNvPr id="38" name="#sl-pollanswer(0)">
              <a:extLst>
                <a:ext uri="{FF2B5EF4-FFF2-40B4-BE49-F238E27FC236}">
                  <a16:creationId xmlns:a16="http://schemas.microsoft.com/office/drawing/2014/main" id="{16388FA3-C0D9-410C-BAE2-A6485A7F9BED}"/>
                </a:ext>
              </a:extLst>
            </p:cNvPr>
            <p:cNvSpPr txBox="1"/>
            <p:nvPr/>
          </p:nvSpPr>
          <p:spPr>
            <a:xfrm>
              <a:off x="2160626" y="4181780"/>
              <a:ext cx="3378818" cy="870109"/>
            </a:xfrm>
            <a:prstGeom prst="rect">
              <a:avLst/>
            </a:prstGeom>
            <a:grp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570 + 450 = 1020</a:t>
              </a:r>
              <a:endParaRPr lang="de-AT" sz="2400" dirty="0">
                <a:solidFill>
                  <a:schemeClr val="bg1"/>
                </a:solidFill>
                <a:latin typeface="Arial" panose="020B0604020202020204" pitchFamily="34" charset="0"/>
                <a:cs typeface="Arial" panose="020B0604020202020204" pitchFamily="34" charset="0"/>
              </a:endParaRPr>
            </a:p>
          </p:txBody>
        </p:sp>
      </p:grpSp>
      <p:pic>
        <p:nvPicPr>
          <p:cNvPr id="62" name="Logo">
            <a:extLst>
              <a:ext uri="{FF2B5EF4-FFF2-40B4-BE49-F238E27FC236}">
                <a16:creationId xmlns:a16="http://schemas.microsoft.com/office/drawing/2014/main" id="{1A26EA48-62F8-43F1-B1E3-A329C1E02C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20145" y="4256"/>
            <a:ext cx="4351710" cy="3068440"/>
          </a:xfrm>
          <a:prstGeom prst="rect">
            <a:avLst/>
          </a:prstGeom>
        </p:spPr>
      </p:pic>
      <p:grpSp>
        <p:nvGrpSpPr>
          <p:cNvPr id="14" name="Question">
            <a:extLst>
              <a:ext uri="{FF2B5EF4-FFF2-40B4-BE49-F238E27FC236}">
                <a16:creationId xmlns:a16="http://schemas.microsoft.com/office/drawing/2014/main" id="{C06F0B4B-66C1-4499-A17E-4B1853F266A4}"/>
              </a:ext>
            </a:extLst>
          </p:cNvPr>
          <p:cNvGrpSpPr/>
          <p:nvPr/>
        </p:nvGrpSpPr>
        <p:grpSpPr>
          <a:xfrm>
            <a:off x="0" y="2860778"/>
            <a:ext cx="12192000" cy="1136407"/>
            <a:chOff x="0" y="2860778"/>
            <a:chExt cx="12192000" cy="1136407"/>
          </a:xfrm>
        </p:grpSpPr>
        <p:cxnSp>
          <p:nvCxnSpPr>
            <p:cNvPr id="26" name="Line">
              <a:extLst>
                <a:ext uri="{FF2B5EF4-FFF2-40B4-BE49-F238E27FC236}">
                  <a16:creationId xmlns:a16="http://schemas.microsoft.com/office/drawing/2014/main" id="{D9A9127F-6A62-4E1D-BA5E-8DF80971DDEE}"/>
                </a:ext>
              </a:extLst>
            </p:cNvPr>
            <p:cNvCxnSpPr>
              <a:cxnSpLocks/>
            </p:cNvCxnSpPr>
            <p:nvPr/>
          </p:nvCxnSpPr>
          <p:spPr>
            <a:xfrm flipV="1">
              <a:off x="0" y="3429000"/>
              <a:ext cx="12192000"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Background">
              <a:extLst>
                <a:ext uri="{FF2B5EF4-FFF2-40B4-BE49-F238E27FC236}">
                  <a16:creationId xmlns:a16="http://schemas.microsoft.com/office/drawing/2014/main" id="{72609FCE-9B2B-431D-A22F-C9C6C2B3DE82}"/>
                </a:ext>
              </a:extLst>
            </p:cNvPr>
            <p:cNvSpPr/>
            <p:nvPr/>
          </p:nvSpPr>
          <p:spPr>
            <a:xfrm>
              <a:off x="1452892" y="2860778"/>
              <a:ext cx="9342799" cy="113640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473"/>
                <a:gd name="connsiteY0" fmla="*/ 4868 h 9998"/>
                <a:gd name="connsiteX1" fmla="*/ 999 w 9473"/>
                <a:gd name="connsiteY1" fmla="*/ 1 h 9998"/>
                <a:gd name="connsiteX2" fmla="*/ 8015 w 9473"/>
                <a:gd name="connsiteY2" fmla="*/ 1 h 9998"/>
                <a:gd name="connsiteX3" fmla="*/ 9473 w 9473"/>
                <a:gd name="connsiteY3" fmla="*/ 5286 h 9998"/>
                <a:gd name="connsiteX4" fmla="*/ 7996 w 9473"/>
                <a:gd name="connsiteY4" fmla="*/ 9941 h 9998"/>
                <a:gd name="connsiteX5" fmla="*/ 999 w 9473"/>
                <a:gd name="connsiteY5" fmla="*/ 9986 h 9998"/>
                <a:gd name="connsiteX6" fmla="*/ 0 w 9473"/>
                <a:gd name="connsiteY6" fmla="*/ 4868 h 9998"/>
                <a:gd name="connsiteX0" fmla="*/ 0 w 10000"/>
                <a:gd name="connsiteY0" fmla="*/ 4869 h 10000"/>
                <a:gd name="connsiteX1" fmla="*/ 1055 w 10000"/>
                <a:gd name="connsiteY1" fmla="*/ 1 h 10000"/>
                <a:gd name="connsiteX2" fmla="*/ 8461 w 10000"/>
                <a:gd name="connsiteY2" fmla="*/ 1 h 10000"/>
                <a:gd name="connsiteX3" fmla="*/ 10000 w 10000"/>
                <a:gd name="connsiteY3" fmla="*/ 5287 h 10000"/>
                <a:gd name="connsiteX4" fmla="*/ 8441 w 10000"/>
                <a:gd name="connsiteY4" fmla="*/ 9943 h 10000"/>
                <a:gd name="connsiteX5" fmla="*/ 1055 w 10000"/>
                <a:gd name="connsiteY5" fmla="*/ 9988 h 10000"/>
                <a:gd name="connsiteX6" fmla="*/ 0 w 10000"/>
                <a:gd name="connsiteY6" fmla="*/ 4869 h 10000"/>
                <a:gd name="connsiteX0" fmla="*/ 0 w 10000"/>
                <a:gd name="connsiteY0" fmla="*/ 4869 h 10022"/>
                <a:gd name="connsiteX1" fmla="*/ 1055 w 10000"/>
                <a:gd name="connsiteY1" fmla="*/ 1 h 10022"/>
                <a:gd name="connsiteX2" fmla="*/ 8461 w 10000"/>
                <a:gd name="connsiteY2" fmla="*/ 1 h 10022"/>
                <a:gd name="connsiteX3" fmla="*/ 10000 w 10000"/>
                <a:gd name="connsiteY3" fmla="*/ 5287 h 10022"/>
                <a:gd name="connsiteX4" fmla="*/ 8441 w 10000"/>
                <a:gd name="connsiteY4" fmla="*/ 9943 h 10022"/>
                <a:gd name="connsiteX5" fmla="*/ 1055 w 10000"/>
                <a:gd name="connsiteY5" fmla="*/ 9988 h 10022"/>
                <a:gd name="connsiteX6" fmla="*/ 0 w 10000"/>
                <a:gd name="connsiteY6" fmla="*/ 4869 h 10022"/>
                <a:gd name="connsiteX0" fmla="*/ 0 w 10000"/>
                <a:gd name="connsiteY0" fmla="*/ 4869 h 10016"/>
                <a:gd name="connsiteX1" fmla="*/ 1055 w 10000"/>
                <a:gd name="connsiteY1" fmla="*/ 1 h 10016"/>
                <a:gd name="connsiteX2" fmla="*/ 8461 w 10000"/>
                <a:gd name="connsiteY2" fmla="*/ 1 h 10016"/>
                <a:gd name="connsiteX3" fmla="*/ 10000 w 10000"/>
                <a:gd name="connsiteY3" fmla="*/ 5287 h 10016"/>
                <a:gd name="connsiteX4" fmla="*/ 8441 w 10000"/>
                <a:gd name="connsiteY4" fmla="*/ 9943 h 10016"/>
                <a:gd name="connsiteX5" fmla="*/ 1055 w 10000"/>
                <a:gd name="connsiteY5" fmla="*/ 9988 h 10016"/>
                <a:gd name="connsiteX6" fmla="*/ 0 w 10000"/>
                <a:gd name="connsiteY6" fmla="*/ 4869 h 10016"/>
                <a:gd name="connsiteX0" fmla="*/ 0 w 9362"/>
                <a:gd name="connsiteY0" fmla="*/ 4869 h 10016"/>
                <a:gd name="connsiteX1" fmla="*/ 1055 w 9362"/>
                <a:gd name="connsiteY1" fmla="*/ 1 h 10016"/>
                <a:gd name="connsiteX2" fmla="*/ 8461 w 9362"/>
                <a:gd name="connsiteY2" fmla="*/ 1 h 10016"/>
                <a:gd name="connsiteX3" fmla="*/ 9362 w 9362"/>
                <a:gd name="connsiteY3" fmla="*/ 5454 h 10016"/>
                <a:gd name="connsiteX4" fmla="*/ 8441 w 9362"/>
                <a:gd name="connsiteY4" fmla="*/ 9943 h 10016"/>
                <a:gd name="connsiteX5" fmla="*/ 1055 w 9362"/>
                <a:gd name="connsiteY5" fmla="*/ 9988 h 10016"/>
                <a:gd name="connsiteX6" fmla="*/ 0 w 9362"/>
                <a:gd name="connsiteY6" fmla="*/ 4869 h 10016"/>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00"/>
                <a:gd name="connsiteY0" fmla="*/ 4861 h 10000"/>
                <a:gd name="connsiteX1" fmla="*/ 1127 w 10000"/>
                <a:gd name="connsiteY1" fmla="*/ 1 h 10000"/>
                <a:gd name="connsiteX2" fmla="*/ 9038 w 10000"/>
                <a:gd name="connsiteY2" fmla="*/ 1 h 10000"/>
                <a:gd name="connsiteX3" fmla="*/ 10000 w 10000"/>
                <a:gd name="connsiteY3" fmla="*/ 5445 h 10000"/>
                <a:gd name="connsiteX4" fmla="*/ 9016 w 10000"/>
                <a:gd name="connsiteY4" fmla="*/ 9927 h 10000"/>
                <a:gd name="connsiteX5" fmla="*/ 1127 w 10000"/>
                <a:gd name="connsiteY5" fmla="*/ 9972 h 10000"/>
                <a:gd name="connsiteX6" fmla="*/ 0 w 10000"/>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445 h 10000"/>
                <a:gd name="connsiteX4" fmla="*/ 9016 w 10087"/>
                <a:gd name="connsiteY4" fmla="*/ 9927 h 10000"/>
                <a:gd name="connsiteX5" fmla="*/ 1127 w 10087"/>
                <a:gd name="connsiteY5" fmla="*/ 9972 h 10000"/>
                <a:gd name="connsiteX6" fmla="*/ 0 w 10087"/>
                <a:gd name="connsiteY6" fmla="*/ 4861 h 10000"/>
                <a:gd name="connsiteX0" fmla="*/ 0 w 10087"/>
                <a:gd name="connsiteY0" fmla="*/ 4861 h 10000"/>
                <a:gd name="connsiteX1" fmla="*/ 1127 w 10087"/>
                <a:gd name="connsiteY1" fmla="*/ 1 h 10000"/>
                <a:gd name="connsiteX2" fmla="*/ 9038 w 10087"/>
                <a:gd name="connsiteY2" fmla="*/ 1 h 10000"/>
                <a:gd name="connsiteX3" fmla="*/ 10087 w 10087"/>
                <a:gd name="connsiteY3" fmla="*/ 5362 h 10000"/>
                <a:gd name="connsiteX4" fmla="*/ 9016 w 10087"/>
                <a:gd name="connsiteY4" fmla="*/ 9927 h 10000"/>
                <a:gd name="connsiteX5" fmla="*/ 1127 w 10087"/>
                <a:gd name="connsiteY5" fmla="*/ 9972 h 10000"/>
                <a:gd name="connsiteX6" fmla="*/ 0 w 10087"/>
                <a:gd name="connsiteY6" fmla="*/ 4861 h 10000"/>
                <a:gd name="connsiteX0" fmla="*/ 0 w 10083"/>
                <a:gd name="connsiteY0" fmla="*/ 4861 h 10000"/>
                <a:gd name="connsiteX1" fmla="*/ 1127 w 10083"/>
                <a:gd name="connsiteY1" fmla="*/ 1 h 10000"/>
                <a:gd name="connsiteX2" fmla="*/ 9038 w 10083"/>
                <a:gd name="connsiteY2" fmla="*/ 1 h 10000"/>
                <a:gd name="connsiteX3" fmla="*/ 10083 w 10083"/>
                <a:gd name="connsiteY3" fmla="*/ 5039 h 10000"/>
                <a:gd name="connsiteX4" fmla="*/ 9016 w 10083"/>
                <a:gd name="connsiteY4" fmla="*/ 9927 h 10000"/>
                <a:gd name="connsiteX5" fmla="*/ 1127 w 10083"/>
                <a:gd name="connsiteY5" fmla="*/ 9972 h 10000"/>
                <a:gd name="connsiteX6" fmla="*/ 0 w 10083"/>
                <a:gd name="connsiteY6" fmla="*/ 4861 h 10000"/>
                <a:gd name="connsiteX0" fmla="*/ 0 w 10072"/>
                <a:gd name="connsiteY0" fmla="*/ 5076 h 10004"/>
                <a:gd name="connsiteX1" fmla="*/ 1116 w 10072"/>
                <a:gd name="connsiteY1" fmla="*/ 1 h 10004"/>
                <a:gd name="connsiteX2" fmla="*/ 9027 w 10072"/>
                <a:gd name="connsiteY2" fmla="*/ 1 h 10004"/>
                <a:gd name="connsiteX3" fmla="*/ 10072 w 10072"/>
                <a:gd name="connsiteY3" fmla="*/ 5039 h 10004"/>
                <a:gd name="connsiteX4" fmla="*/ 9005 w 10072"/>
                <a:gd name="connsiteY4" fmla="*/ 9927 h 10004"/>
                <a:gd name="connsiteX5" fmla="*/ 1116 w 10072"/>
                <a:gd name="connsiteY5" fmla="*/ 9972 h 10004"/>
                <a:gd name="connsiteX6" fmla="*/ 0 w 10072"/>
                <a:gd name="connsiteY6" fmla="*/ 5076 h 10004"/>
                <a:gd name="connsiteX0" fmla="*/ 0 w 10083"/>
                <a:gd name="connsiteY0" fmla="*/ 5004 h 10003"/>
                <a:gd name="connsiteX1" fmla="*/ 1127 w 10083"/>
                <a:gd name="connsiteY1" fmla="*/ 1 h 10003"/>
                <a:gd name="connsiteX2" fmla="*/ 9038 w 10083"/>
                <a:gd name="connsiteY2" fmla="*/ 1 h 10003"/>
                <a:gd name="connsiteX3" fmla="*/ 10083 w 10083"/>
                <a:gd name="connsiteY3" fmla="*/ 5039 h 10003"/>
                <a:gd name="connsiteX4" fmla="*/ 9016 w 10083"/>
                <a:gd name="connsiteY4" fmla="*/ 9927 h 10003"/>
                <a:gd name="connsiteX5" fmla="*/ 1127 w 10083"/>
                <a:gd name="connsiteY5" fmla="*/ 9972 h 10003"/>
                <a:gd name="connsiteX6" fmla="*/ 0 w 10083"/>
                <a:gd name="connsiteY6" fmla="*/ 5004 h 10003"/>
                <a:gd name="connsiteX0" fmla="*/ 0 w 10003"/>
                <a:gd name="connsiteY0" fmla="*/ 5281 h 10009"/>
                <a:gd name="connsiteX1" fmla="*/ 1047 w 10003"/>
                <a:gd name="connsiteY1" fmla="*/ 1 h 10009"/>
                <a:gd name="connsiteX2" fmla="*/ 8958 w 10003"/>
                <a:gd name="connsiteY2" fmla="*/ 1 h 10009"/>
                <a:gd name="connsiteX3" fmla="*/ 10003 w 10003"/>
                <a:gd name="connsiteY3" fmla="*/ 5039 h 10009"/>
                <a:gd name="connsiteX4" fmla="*/ 8936 w 10003"/>
                <a:gd name="connsiteY4" fmla="*/ 9927 h 10009"/>
                <a:gd name="connsiteX5" fmla="*/ 1047 w 10003"/>
                <a:gd name="connsiteY5" fmla="*/ 9972 h 10009"/>
                <a:gd name="connsiteX6" fmla="*/ 0 w 10003"/>
                <a:gd name="connsiteY6" fmla="*/ 5281 h 10009"/>
                <a:gd name="connsiteX0" fmla="*/ 0 w 10003"/>
                <a:gd name="connsiteY0" fmla="*/ 5142 h 10006"/>
                <a:gd name="connsiteX1" fmla="*/ 1047 w 10003"/>
                <a:gd name="connsiteY1" fmla="*/ 1 h 10006"/>
                <a:gd name="connsiteX2" fmla="*/ 8958 w 10003"/>
                <a:gd name="connsiteY2" fmla="*/ 1 h 10006"/>
                <a:gd name="connsiteX3" fmla="*/ 10003 w 10003"/>
                <a:gd name="connsiteY3" fmla="*/ 5039 h 10006"/>
                <a:gd name="connsiteX4" fmla="*/ 8936 w 10003"/>
                <a:gd name="connsiteY4" fmla="*/ 9927 h 10006"/>
                <a:gd name="connsiteX5" fmla="*/ 1047 w 10003"/>
                <a:gd name="connsiteY5" fmla="*/ 9972 h 10006"/>
                <a:gd name="connsiteX6" fmla="*/ 0 w 10003"/>
                <a:gd name="connsiteY6" fmla="*/ 5142 h 10006"/>
                <a:gd name="connsiteX0" fmla="*/ 0 w 10000"/>
                <a:gd name="connsiteY0" fmla="*/ 4893 h 10001"/>
                <a:gd name="connsiteX1" fmla="*/ 1044 w 10000"/>
                <a:gd name="connsiteY1" fmla="*/ 1 h 10001"/>
                <a:gd name="connsiteX2" fmla="*/ 8955 w 10000"/>
                <a:gd name="connsiteY2" fmla="*/ 1 h 10001"/>
                <a:gd name="connsiteX3" fmla="*/ 10000 w 10000"/>
                <a:gd name="connsiteY3" fmla="*/ 5039 h 10001"/>
                <a:gd name="connsiteX4" fmla="*/ 8933 w 10000"/>
                <a:gd name="connsiteY4" fmla="*/ 9927 h 10001"/>
                <a:gd name="connsiteX5" fmla="*/ 1044 w 10000"/>
                <a:gd name="connsiteY5" fmla="*/ 9972 h 10001"/>
                <a:gd name="connsiteX6" fmla="*/ 0 w 10000"/>
                <a:gd name="connsiteY6" fmla="*/ 4893 h 10001"/>
                <a:gd name="connsiteX0" fmla="*/ 0 w 10000"/>
                <a:gd name="connsiteY0" fmla="*/ 5018 h 10003"/>
                <a:gd name="connsiteX1" fmla="*/ 1044 w 10000"/>
                <a:gd name="connsiteY1" fmla="*/ 1 h 10003"/>
                <a:gd name="connsiteX2" fmla="*/ 8955 w 10000"/>
                <a:gd name="connsiteY2" fmla="*/ 1 h 10003"/>
                <a:gd name="connsiteX3" fmla="*/ 10000 w 10000"/>
                <a:gd name="connsiteY3" fmla="*/ 5039 h 10003"/>
                <a:gd name="connsiteX4" fmla="*/ 8933 w 10000"/>
                <a:gd name="connsiteY4" fmla="*/ 9927 h 10003"/>
                <a:gd name="connsiteX5" fmla="*/ 1044 w 10000"/>
                <a:gd name="connsiteY5" fmla="*/ 9972 h 10003"/>
                <a:gd name="connsiteX6" fmla="*/ 0 w 10000"/>
                <a:gd name="connsiteY6" fmla="*/ 5018 h 10003"/>
                <a:gd name="connsiteX0" fmla="*/ 0 w 10006"/>
                <a:gd name="connsiteY0" fmla="*/ 5045 h 10004"/>
                <a:gd name="connsiteX1" fmla="*/ 1050 w 10006"/>
                <a:gd name="connsiteY1" fmla="*/ 1 h 10004"/>
                <a:gd name="connsiteX2" fmla="*/ 8961 w 10006"/>
                <a:gd name="connsiteY2" fmla="*/ 1 h 10004"/>
                <a:gd name="connsiteX3" fmla="*/ 10006 w 10006"/>
                <a:gd name="connsiteY3" fmla="*/ 5039 h 10004"/>
                <a:gd name="connsiteX4" fmla="*/ 8939 w 10006"/>
                <a:gd name="connsiteY4" fmla="*/ 9927 h 10004"/>
                <a:gd name="connsiteX5" fmla="*/ 1050 w 10006"/>
                <a:gd name="connsiteY5" fmla="*/ 9972 h 10004"/>
                <a:gd name="connsiteX6" fmla="*/ 0 w 10006"/>
                <a:gd name="connsiteY6" fmla="*/ 5045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4">
                  <a:moveTo>
                    <a:pt x="0" y="5045"/>
                  </a:moveTo>
                  <a:cubicBezTo>
                    <a:pt x="513" y="1631"/>
                    <a:pt x="122" y="86"/>
                    <a:pt x="1050" y="1"/>
                  </a:cubicBezTo>
                  <a:lnTo>
                    <a:pt x="8961" y="1"/>
                  </a:lnTo>
                  <a:cubicBezTo>
                    <a:pt x="9990" y="-16"/>
                    <a:pt x="9537" y="540"/>
                    <a:pt x="10006" y="5039"/>
                  </a:cubicBezTo>
                  <a:cubicBezTo>
                    <a:pt x="9608" y="9039"/>
                    <a:pt x="9872" y="10038"/>
                    <a:pt x="8939" y="9927"/>
                  </a:cubicBezTo>
                  <a:lnTo>
                    <a:pt x="1050" y="9972"/>
                  </a:lnTo>
                  <a:cubicBezTo>
                    <a:pt x="110" y="10230"/>
                    <a:pt x="521" y="8962"/>
                    <a:pt x="0" y="5045"/>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aseline="-25000"/>
            </a:p>
          </p:txBody>
        </p:sp>
      </p:grpSp>
      <p:grpSp>
        <p:nvGrpSpPr>
          <p:cNvPr id="12" name="Current Money Value">
            <a:extLst>
              <a:ext uri="{FF2B5EF4-FFF2-40B4-BE49-F238E27FC236}">
                <a16:creationId xmlns:a16="http://schemas.microsoft.com/office/drawing/2014/main" id="{F69BB7A5-CF27-44D2-A964-DF2E78088389}"/>
              </a:ext>
            </a:extLst>
          </p:cNvPr>
          <p:cNvGrpSpPr/>
          <p:nvPr/>
        </p:nvGrpSpPr>
        <p:grpSpPr>
          <a:xfrm>
            <a:off x="8618368" y="2322355"/>
            <a:ext cx="3573630" cy="347151"/>
            <a:chOff x="8618369" y="2322355"/>
            <a:chExt cx="3555791" cy="347151"/>
          </a:xfrm>
        </p:grpSpPr>
        <p:cxnSp>
          <p:nvCxnSpPr>
            <p:cNvPr id="49" name="Line">
              <a:extLst>
                <a:ext uri="{FF2B5EF4-FFF2-40B4-BE49-F238E27FC236}">
                  <a16:creationId xmlns:a16="http://schemas.microsoft.com/office/drawing/2014/main" id="{8E8A5C75-CFCA-4176-8EB0-4EB34F162D99}"/>
                </a:ext>
              </a:extLst>
            </p:cNvPr>
            <p:cNvCxnSpPr>
              <a:cxnSpLocks/>
              <a:stCxn id="48" idx="3"/>
            </p:cNvCxnSpPr>
            <p:nvPr/>
          </p:nvCxnSpPr>
          <p:spPr>
            <a:xfrm>
              <a:off x="10595809" y="2501848"/>
              <a:ext cx="157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Background">
              <a:extLst>
                <a:ext uri="{FF2B5EF4-FFF2-40B4-BE49-F238E27FC236}">
                  <a16:creationId xmlns:a16="http://schemas.microsoft.com/office/drawing/2014/main" id="{12A54628-84A9-44CB-A81D-4C642051B35E}"/>
                </a:ext>
              </a:extLst>
            </p:cNvPr>
            <p:cNvSpPr/>
            <p:nvPr/>
          </p:nvSpPr>
          <p:spPr>
            <a:xfrm>
              <a:off x="8618369" y="2322355"/>
              <a:ext cx="1977440" cy="34715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114 h 10114"/>
                <a:gd name="connsiteX1" fmla="*/ 2000 w 10000"/>
                <a:gd name="connsiteY1" fmla="*/ 114 h 10114"/>
                <a:gd name="connsiteX2" fmla="*/ 8000 w 10000"/>
                <a:gd name="connsiteY2" fmla="*/ 114 h 10114"/>
                <a:gd name="connsiteX3" fmla="*/ 10000 w 10000"/>
                <a:gd name="connsiteY3" fmla="*/ 5114 h 10114"/>
                <a:gd name="connsiteX4" fmla="*/ 8000 w 10000"/>
                <a:gd name="connsiteY4" fmla="*/ 10114 h 10114"/>
                <a:gd name="connsiteX5" fmla="*/ 2000 w 10000"/>
                <a:gd name="connsiteY5" fmla="*/ 10114 h 10114"/>
                <a:gd name="connsiteX6" fmla="*/ 0 w 10000"/>
                <a:gd name="connsiteY6" fmla="*/ 5114 h 10114"/>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8000 w 10000"/>
                <a:gd name="connsiteY4" fmla="*/ 10114 h 10127"/>
                <a:gd name="connsiteX5" fmla="*/ 2000 w 10000"/>
                <a:gd name="connsiteY5" fmla="*/ 10114 h 10127"/>
                <a:gd name="connsiteX6" fmla="*/ 0 w 10000"/>
                <a:gd name="connsiteY6" fmla="*/ 5114 h 1012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87"/>
                <a:gd name="connsiteX1" fmla="*/ 2000 w 10000"/>
                <a:gd name="connsiteY1" fmla="*/ 114 h 10287"/>
                <a:gd name="connsiteX2" fmla="*/ 8000 w 10000"/>
                <a:gd name="connsiteY2" fmla="*/ 114 h 10287"/>
                <a:gd name="connsiteX3" fmla="*/ 10000 w 10000"/>
                <a:gd name="connsiteY3" fmla="*/ 5114 h 10287"/>
                <a:gd name="connsiteX4" fmla="*/ 8000 w 10000"/>
                <a:gd name="connsiteY4" fmla="*/ 10114 h 10287"/>
                <a:gd name="connsiteX5" fmla="*/ 2000 w 10000"/>
                <a:gd name="connsiteY5" fmla="*/ 10114 h 10287"/>
                <a:gd name="connsiteX6" fmla="*/ 0 w 10000"/>
                <a:gd name="connsiteY6" fmla="*/ 5114 h 10287"/>
                <a:gd name="connsiteX0" fmla="*/ 0 w 10000"/>
                <a:gd name="connsiteY0" fmla="*/ 5114 h 10243"/>
                <a:gd name="connsiteX1" fmla="*/ 2000 w 10000"/>
                <a:gd name="connsiteY1" fmla="*/ 114 h 10243"/>
                <a:gd name="connsiteX2" fmla="*/ 8000 w 10000"/>
                <a:gd name="connsiteY2" fmla="*/ 114 h 10243"/>
                <a:gd name="connsiteX3" fmla="*/ 10000 w 10000"/>
                <a:gd name="connsiteY3" fmla="*/ 5114 h 10243"/>
                <a:gd name="connsiteX4" fmla="*/ 7983 w 10000"/>
                <a:gd name="connsiteY4" fmla="*/ 10069 h 10243"/>
                <a:gd name="connsiteX5" fmla="*/ 2000 w 10000"/>
                <a:gd name="connsiteY5" fmla="*/ 10114 h 10243"/>
                <a:gd name="connsiteX6" fmla="*/ 0 w 10000"/>
                <a:gd name="connsiteY6" fmla="*/ 5114 h 10243"/>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114 h 10127"/>
                <a:gd name="connsiteX1" fmla="*/ 2000 w 10000"/>
                <a:gd name="connsiteY1" fmla="*/ 114 h 10127"/>
                <a:gd name="connsiteX2" fmla="*/ 8000 w 10000"/>
                <a:gd name="connsiteY2" fmla="*/ 114 h 10127"/>
                <a:gd name="connsiteX3" fmla="*/ 10000 w 10000"/>
                <a:gd name="connsiteY3" fmla="*/ 5114 h 10127"/>
                <a:gd name="connsiteX4" fmla="*/ 7983 w 10000"/>
                <a:gd name="connsiteY4" fmla="*/ 10069 h 10127"/>
                <a:gd name="connsiteX5" fmla="*/ 2000 w 10000"/>
                <a:gd name="connsiteY5" fmla="*/ 10114 h 10127"/>
                <a:gd name="connsiteX6" fmla="*/ 0 w 10000"/>
                <a:gd name="connsiteY6" fmla="*/ 5114 h 10127"/>
                <a:gd name="connsiteX0" fmla="*/ 0 w 10000"/>
                <a:gd name="connsiteY0" fmla="*/ 5001 h 10014"/>
                <a:gd name="connsiteX1" fmla="*/ 2000 w 10000"/>
                <a:gd name="connsiteY1" fmla="*/ 1 h 10014"/>
                <a:gd name="connsiteX2" fmla="*/ 8000 w 10000"/>
                <a:gd name="connsiteY2" fmla="*/ 1 h 10014"/>
                <a:gd name="connsiteX3" fmla="*/ 10000 w 10000"/>
                <a:gd name="connsiteY3" fmla="*/ 5001 h 10014"/>
                <a:gd name="connsiteX4" fmla="*/ 7983 w 10000"/>
                <a:gd name="connsiteY4" fmla="*/ 9956 h 10014"/>
                <a:gd name="connsiteX5" fmla="*/ 2000 w 10000"/>
                <a:gd name="connsiteY5" fmla="*/ 10001 h 10014"/>
                <a:gd name="connsiteX6" fmla="*/ 0 w 10000"/>
                <a:gd name="connsiteY6" fmla="*/ 5001 h 10014"/>
                <a:gd name="connsiteX0" fmla="*/ 0 w 9246"/>
                <a:gd name="connsiteY0" fmla="*/ 5001 h 10014"/>
                <a:gd name="connsiteX1" fmla="*/ 2000 w 9246"/>
                <a:gd name="connsiteY1" fmla="*/ 1 h 10014"/>
                <a:gd name="connsiteX2" fmla="*/ 8000 w 9246"/>
                <a:gd name="connsiteY2" fmla="*/ 1 h 10014"/>
                <a:gd name="connsiteX3" fmla="*/ 9246 w 9246"/>
                <a:gd name="connsiteY3" fmla="*/ 5294 h 10014"/>
                <a:gd name="connsiteX4" fmla="*/ 7983 w 9246"/>
                <a:gd name="connsiteY4" fmla="*/ 9956 h 10014"/>
                <a:gd name="connsiteX5" fmla="*/ 2000 w 9246"/>
                <a:gd name="connsiteY5" fmla="*/ 10001 h 10014"/>
                <a:gd name="connsiteX6" fmla="*/ 0 w 9246"/>
                <a:gd name="connsiteY6" fmla="*/ 5001 h 10014"/>
                <a:gd name="connsiteX0" fmla="*/ 0 w 9248"/>
                <a:gd name="connsiteY0" fmla="*/ 5287 h 10001"/>
                <a:gd name="connsiteX1" fmla="*/ 1411 w 9248"/>
                <a:gd name="connsiteY1" fmla="*/ 1 h 10001"/>
                <a:gd name="connsiteX2" fmla="*/ 7900 w 9248"/>
                <a:gd name="connsiteY2" fmla="*/ 1 h 10001"/>
                <a:gd name="connsiteX3" fmla="*/ 9248 w 9248"/>
                <a:gd name="connsiteY3" fmla="*/ 5287 h 10001"/>
                <a:gd name="connsiteX4" fmla="*/ 7882 w 9248"/>
                <a:gd name="connsiteY4" fmla="*/ 9942 h 10001"/>
                <a:gd name="connsiteX5" fmla="*/ 1411 w 9248"/>
                <a:gd name="connsiteY5" fmla="*/ 9987 h 10001"/>
                <a:gd name="connsiteX6" fmla="*/ 0 w 9248"/>
                <a:gd name="connsiteY6" fmla="*/ 5287 h 10001"/>
                <a:gd name="connsiteX0" fmla="*/ 0 w 9687"/>
                <a:gd name="connsiteY0" fmla="*/ 5286 h 10000"/>
                <a:gd name="connsiteX1" fmla="*/ 1526 w 9687"/>
                <a:gd name="connsiteY1" fmla="*/ 1 h 10000"/>
                <a:gd name="connsiteX2" fmla="*/ 8542 w 9687"/>
                <a:gd name="connsiteY2" fmla="*/ 1 h 10000"/>
                <a:gd name="connsiteX3" fmla="*/ 9687 w 9687"/>
                <a:gd name="connsiteY3" fmla="*/ 5392 h 10000"/>
                <a:gd name="connsiteX4" fmla="*/ 8523 w 9687"/>
                <a:gd name="connsiteY4" fmla="*/ 9941 h 10000"/>
                <a:gd name="connsiteX5" fmla="*/ 1526 w 9687"/>
                <a:gd name="connsiteY5" fmla="*/ 9986 h 10000"/>
                <a:gd name="connsiteX6" fmla="*/ 0 w 9687"/>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10000"/>
                <a:gd name="connsiteY0" fmla="*/ 5286 h 10000"/>
                <a:gd name="connsiteX1" fmla="*/ 1575 w 10000"/>
                <a:gd name="connsiteY1" fmla="*/ 1 h 10000"/>
                <a:gd name="connsiteX2" fmla="*/ 8818 w 10000"/>
                <a:gd name="connsiteY2" fmla="*/ 1 h 10000"/>
                <a:gd name="connsiteX3" fmla="*/ 10000 w 10000"/>
                <a:gd name="connsiteY3" fmla="*/ 5392 h 10000"/>
                <a:gd name="connsiteX4" fmla="*/ 8798 w 10000"/>
                <a:gd name="connsiteY4" fmla="*/ 9941 h 10000"/>
                <a:gd name="connsiteX5" fmla="*/ 1575 w 10000"/>
                <a:gd name="connsiteY5" fmla="*/ 9986 h 10000"/>
                <a:gd name="connsiteX6" fmla="*/ 0 w 10000"/>
                <a:gd name="connsiteY6" fmla="*/ 5286 h 10000"/>
                <a:gd name="connsiteX0" fmla="*/ 0 w 9534"/>
                <a:gd name="connsiteY0" fmla="*/ 5086 h 9999"/>
                <a:gd name="connsiteX1" fmla="*/ 1109 w 9534"/>
                <a:gd name="connsiteY1" fmla="*/ 1 h 9999"/>
                <a:gd name="connsiteX2" fmla="*/ 8352 w 9534"/>
                <a:gd name="connsiteY2" fmla="*/ 1 h 9999"/>
                <a:gd name="connsiteX3" fmla="*/ 9534 w 9534"/>
                <a:gd name="connsiteY3" fmla="*/ 5392 h 9999"/>
                <a:gd name="connsiteX4" fmla="*/ 8332 w 9534"/>
                <a:gd name="connsiteY4" fmla="*/ 9941 h 9999"/>
                <a:gd name="connsiteX5" fmla="*/ 1109 w 9534"/>
                <a:gd name="connsiteY5" fmla="*/ 9986 h 9999"/>
                <a:gd name="connsiteX6" fmla="*/ 0 w 9534"/>
                <a:gd name="connsiteY6" fmla="*/ 5086 h 9999"/>
                <a:gd name="connsiteX0" fmla="*/ 0 w 10000"/>
                <a:gd name="connsiteY0" fmla="*/ 5087 h 10000"/>
                <a:gd name="connsiteX1" fmla="*/ 1163 w 10000"/>
                <a:gd name="connsiteY1" fmla="*/ 1 h 10000"/>
                <a:gd name="connsiteX2" fmla="*/ 8760 w 10000"/>
                <a:gd name="connsiteY2" fmla="*/ 1 h 10000"/>
                <a:gd name="connsiteX3" fmla="*/ 10000 w 10000"/>
                <a:gd name="connsiteY3" fmla="*/ 5393 h 10000"/>
                <a:gd name="connsiteX4" fmla="*/ 8739 w 10000"/>
                <a:gd name="connsiteY4" fmla="*/ 9942 h 10000"/>
                <a:gd name="connsiteX5" fmla="*/ 1163 w 10000"/>
                <a:gd name="connsiteY5" fmla="*/ 9987 h 10000"/>
                <a:gd name="connsiteX6" fmla="*/ 0 w 10000"/>
                <a:gd name="connsiteY6" fmla="*/ 5087 h 10000"/>
                <a:gd name="connsiteX0" fmla="*/ 0 w 10000"/>
                <a:gd name="connsiteY0" fmla="*/ 5087 h 10003"/>
                <a:gd name="connsiteX1" fmla="*/ 1163 w 10000"/>
                <a:gd name="connsiteY1" fmla="*/ 1 h 10003"/>
                <a:gd name="connsiteX2" fmla="*/ 8760 w 10000"/>
                <a:gd name="connsiteY2" fmla="*/ 1 h 10003"/>
                <a:gd name="connsiteX3" fmla="*/ 10000 w 10000"/>
                <a:gd name="connsiteY3" fmla="*/ 5393 h 10003"/>
                <a:gd name="connsiteX4" fmla="*/ 8739 w 10000"/>
                <a:gd name="connsiteY4" fmla="*/ 9942 h 10003"/>
                <a:gd name="connsiteX5" fmla="*/ 1163 w 10000"/>
                <a:gd name="connsiteY5" fmla="*/ 9987 h 10003"/>
                <a:gd name="connsiteX6" fmla="*/ 0 w 10000"/>
                <a:gd name="connsiteY6" fmla="*/ 5087 h 10003"/>
                <a:gd name="connsiteX0" fmla="*/ 0 w 10013"/>
                <a:gd name="connsiteY0" fmla="*/ 5087 h 10003"/>
                <a:gd name="connsiteX1" fmla="*/ 1163 w 10013"/>
                <a:gd name="connsiteY1" fmla="*/ 1 h 10003"/>
                <a:gd name="connsiteX2" fmla="*/ 8760 w 10013"/>
                <a:gd name="connsiteY2" fmla="*/ 1 h 10003"/>
                <a:gd name="connsiteX3" fmla="*/ 10013 w 10013"/>
                <a:gd name="connsiteY3" fmla="*/ 5172 h 10003"/>
                <a:gd name="connsiteX4" fmla="*/ 8739 w 10013"/>
                <a:gd name="connsiteY4" fmla="*/ 9942 h 10003"/>
                <a:gd name="connsiteX5" fmla="*/ 1163 w 10013"/>
                <a:gd name="connsiteY5" fmla="*/ 9987 h 10003"/>
                <a:gd name="connsiteX6" fmla="*/ 0 w 10013"/>
                <a:gd name="connsiteY6" fmla="*/ 5087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 h="10003">
                  <a:moveTo>
                    <a:pt x="0" y="5087"/>
                  </a:moveTo>
                  <a:cubicBezTo>
                    <a:pt x="487" y="3172"/>
                    <a:pt x="273" y="86"/>
                    <a:pt x="1163" y="1"/>
                  </a:cubicBezTo>
                  <a:lnTo>
                    <a:pt x="8760" y="1"/>
                  </a:lnTo>
                  <a:cubicBezTo>
                    <a:pt x="9749" y="-16"/>
                    <a:pt x="9568" y="2565"/>
                    <a:pt x="10013" y="5172"/>
                  </a:cubicBezTo>
                  <a:cubicBezTo>
                    <a:pt x="9488" y="8214"/>
                    <a:pt x="9635" y="10053"/>
                    <a:pt x="8739" y="9942"/>
                  </a:cubicBezTo>
                  <a:lnTo>
                    <a:pt x="1163" y="9987"/>
                  </a:lnTo>
                  <a:cubicBezTo>
                    <a:pt x="261" y="10245"/>
                    <a:pt x="506" y="7351"/>
                    <a:pt x="0" y="5087"/>
                  </a:cubicBez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
              <a:extLst>
                <a:ext uri="{FF2B5EF4-FFF2-40B4-BE49-F238E27FC236}">
                  <a16:creationId xmlns:a16="http://schemas.microsoft.com/office/drawing/2014/main" id="{DBB8417C-BFDC-4C68-A750-8B0478B37A21}"/>
                </a:ext>
              </a:extLst>
            </p:cNvPr>
            <p:cNvSpPr txBox="1"/>
            <p:nvPr/>
          </p:nvSpPr>
          <p:spPr>
            <a:xfrm>
              <a:off x="8793584" y="2338239"/>
              <a:ext cx="1642634" cy="307777"/>
            </a:xfrm>
            <a:prstGeom prst="rect">
              <a:avLst/>
            </a:prstGeom>
            <a:noFill/>
          </p:spPr>
          <p:txBody>
            <a:bodyPr wrap="square" lIns="0" tIns="0" rIns="0" bIns="0" rtlCol="0" anchor="ctr" anchorCtr="0">
              <a:normAutofit/>
            </a:bodyPr>
            <a:lstStyle/>
            <a:p>
              <a:pPr algn="ctr"/>
              <a:r>
                <a:rPr lang="de-DE" sz="2000" b="1">
                  <a:solidFill>
                    <a:schemeClr val="bg1"/>
                  </a:solidFill>
                  <a:latin typeface="Avenir Next LT Pro" panose="020B0504020202020204" pitchFamily="34" charset="0"/>
                  <a:cs typeface="Arial" panose="020B0604020202020204" pitchFamily="34" charset="0"/>
                </a:rPr>
                <a:t>$ 2000</a:t>
              </a:r>
              <a:endParaRPr lang="en-US" sz="2000" b="1" dirty="0">
                <a:solidFill>
                  <a:schemeClr val="bg1"/>
                </a:solidFill>
                <a:latin typeface="Avenir Next LT Pro" panose="020B0504020202020204" pitchFamily="34" charset="0"/>
                <a:cs typeface="Arial" panose="020B0604020202020204" pitchFamily="34" charset="0"/>
              </a:endParaRPr>
            </a:p>
          </p:txBody>
        </p:sp>
      </p:grpSp>
      <p:pic>
        <p:nvPicPr>
          <p:cNvPr id="34" name="correct answer">
            <a:hlinkClick r:id="" action="ppaction://media"/>
            <a:extLst>
              <a:ext uri="{FF2B5EF4-FFF2-40B4-BE49-F238E27FC236}">
                <a16:creationId xmlns:a16="http://schemas.microsoft.com/office/drawing/2014/main" id="{D543C744-B988-423B-A5E0-4DCC28B5B61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8498" y="192768"/>
            <a:ext cx="609600" cy="609600"/>
          </a:xfrm>
          <a:prstGeom prst="rect">
            <a:avLst/>
          </a:prstGeom>
        </p:spPr>
      </p:pic>
      <p:sp>
        <p:nvSpPr>
          <p:cNvPr id="37" name="#sl-pollquestion()">
            <a:extLst>
              <a:ext uri="{FF2B5EF4-FFF2-40B4-BE49-F238E27FC236}">
                <a16:creationId xmlns:a16="http://schemas.microsoft.com/office/drawing/2014/main" id="{6CAE036A-E471-0245-8F69-246DF069553E}"/>
              </a:ext>
            </a:extLst>
          </p:cNvPr>
          <p:cNvSpPr txBox="1"/>
          <p:nvPr/>
        </p:nvSpPr>
        <p:spPr>
          <a:xfrm>
            <a:off x="1717288" y="2964701"/>
            <a:ext cx="8839255" cy="932341"/>
          </a:xfrm>
          <a:prstGeom prst="rect">
            <a:avLst/>
          </a:prstGeom>
          <a:noFill/>
        </p:spPr>
        <p:txBody>
          <a:bodyPr wrap="square" rtlCol="0" anchor="ctr" anchorCtr="0">
            <a:normAutofit/>
          </a:bodyPr>
          <a:lstStyle/>
          <a:p>
            <a:r>
              <a:rPr lang="en-US" sz="2400" dirty="0">
                <a:solidFill>
                  <a:schemeClr val="bg1"/>
                </a:solidFill>
                <a:latin typeface="Arial" panose="020B0604020202020204" pitchFamily="34" charset="0"/>
                <a:cs typeface="Arial" panose="020B0604020202020204" pitchFamily="34" charset="0"/>
              </a:rPr>
              <a:t>Round these numbers to the nearest ten and add:</a:t>
            </a:r>
          </a:p>
          <a:p>
            <a:r>
              <a:rPr lang="en-US" sz="2400" dirty="0">
                <a:solidFill>
                  <a:schemeClr val="bg1"/>
                </a:solidFill>
                <a:latin typeface="Arial" panose="020B0604020202020204" pitchFamily="34" charset="0"/>
                <a:cs typeface="Arial" panose="020B0604020202020204" pitchFamily="34" charset="0"/>
              </a:rPr>
              <a:t>567 + 449 = _____</a:t>
            </a:r>
          </a:p>
        </p:txBody>
      </p:sp>
    </p:spTree>
    <p:custDataLst>
      <p:tags r:id="rId1"/>
    </p:custDataLst>
    <p:extLst>
      <p:ext uri="{BB962C8B-B14F-4D97-AF65-F5344CB8AC3E}">
        <p14:creationId xmlns:p14="http://schemas.microsoft.com/office/powerpoint/2010/main" val="1746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ELIZARD_POLLTEMPLATEID" val="5ee35befacc1cd3859fe85dc"/>
</p:tagLst>
</file>

<file path=ppt/tags/tag10.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11.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12.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13.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14.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15.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16.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17.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18.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19.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2.xml><?xml version="1.0" encoding="utf-8"?>
<p:tagLst xmlns:a="http://schemas.openxmlformats.org/drawingml/2006/main" xmlns:r="http://schemas.openxmlformats.org/officeDocument/2006/relationships" xmlns:p="http://schemas.openxmlformats.org/presentationml/2006/main">
  <p:tag name="SLIDELIZARD_POLLTEMPLATEID" val="5ee35befacc1cd3859fe85dc"/>
</p:tagLst>
</file>

<file path=ppt/tags/tag20.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21.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22.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23.xml><?xml version="1.0" encoding="utf-8"?>
<p:tagLst xmlns:a="http://schemas.openxmlformats.org/drawingml/2006/main" xmlns:r="http://schemas.openxmlformats.org/officeDocument/2006/relationships" xmlns:p="http://schemas.openxmlformats.org/presentationml/2006/main">
  <p:tag name="SLIDELIZARD_POLLTEMPLATEID" val="5ee35befacc1cd3859fe85dc"/>
</p:tagLst>
</file>

<file path=ppt/tags/tag24.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25.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26.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27.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28.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29.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xml><?xml version="1.0" encoding="utf-8"?>
<p:tagLst xmlns:a="http://schemas.openxmlformats.org/drawingml/2006/main" xmlns:r="http://schemas.openxmlformats.org/officeDocument/2006/relationships" xmlns:p="http://schemas.openxmlformats.org/presentationml/2006/main">
  <p:tag name="SLIDELIZARD_POLLTEMPLATEID" val="5ee35befacc1cd3859fe85dc"/>
</p:tagLst>
</file>

<file path=ppt/tags/tag30.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1.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32.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3.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4.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35.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6.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7.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38.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39.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4.xml><?xml version="1.0" encoding="utf-8"?>
<p:tagLst xmlns:a="http://schemas.openxmlformats.org/drawingml/2006/main" xmlns:r="http://schemas.openxmlformats.org/officeDocument/2006/relationships" xmlns:p="http://schemas.openxmlformats.org/presentationml/2006/main">
  <p:tag name="SLIDELIZARD_POLLTEMPLATEID" val="5ee35befacc1cd3859fe85dc"/>
</p:tagLst>
</file>

<file path=ppt/tags/tag40.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41.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42.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43.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5.xml><?xml version="1.0" encoding="utf-8"?>
<p:tagLst xmlns:a="http://schemas.openxmlformats.org/drawingml/2006/main" xmlns:r="http://schemas.openxmlformats.org/officeDocument/2006/relationships" xmlns:p="http://schemas.openxmlformats.org/presentationml/2006/main">
  <p:tag name="SLIDELIZARD_POLLTEMPLATEID" val="5ee35befacc1cd3859fe85dc"/>
</p:tagLst>
</file>

<file path=ppt/tags/tag6.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7.xml><?xml version="1.0" encoding="utf-8"?>
<p:tagLst xmlns:a="http://schemas.openxmlformats.org/drawingml/2006/main" xmlns:r="http://schemas.openxmlformats.org/officeDocument/2006/relationships" xmlns:p="http://schemas.openxmlformats.org/presentationml/2006/main">
  <p:tag name="SLIDELIZARD_POLLTEMPLATEID" val="5eb2829a8144db24d4862138"/>
</p:tagLst>
</file>

<file path=ppt/tags/tag8.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ags/tag9.xml><?xml version="1.0" encoding="utf-8"?>
<p:tagLst xmlns:a="http://schemas.openxmlformats.org/drawingml/2006/main" xmlns:r="http://schemas.openxmlformats.org/officeDocument/2006/relationships" xmlns:p="http://schemas.openxmlformats.org/presentationml/2006/main">
  <p:tag name="SLIDELIZARD_POLLTEMPLATEID" val="5ed7db6f4f6c92043f0b5b3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1944</Words>
  <Application>Microsoft Macintosh PowerPoint</Application>
  <PresentationFormat>Widescreen</PresentationFormat>
  <Paragraphs>704</Paragraphs>
  <Slides>43</Slides>
  <Notes>0</Notes>
  <HiddenSlides>0</HiddenSlides>
  <MMClips>72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Abadi Extra Light</vt:lpstr>
      <vt:lpstr>Arial</vt:lpstr>
      <vt:lpstr>Avenir Next LT Pro</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piale</dc:creator>
  <cp:lastModifiedBy>Melody Smetheram</cp:lastModifiedBy>
  <cp:revision>141</cp:revision>
  <dcterms:created xsi:type="dcterms:W3CDTF">2020-02-11T13:02:59Z</dcterms:created>
  <dcterms:modified xsi:type="dcterms:W3CDTF">2021-11-13T02:07:45Z</dcterms:modified>
</cp:coreProperties>
</file>