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d6dc44f2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d6dc44f26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d6dc44f2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5d6dc44f2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d6dc44f2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5d6dc44f2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48471c7b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048471c7b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048471c7b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048471c7b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048471c7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048471c7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d6dc44f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5d6dc44f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d6dc44f2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5d6dc44f2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5d6dc44f2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5d6dc44f2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d6dc44f2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5d6dc44f2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d6dc44f2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d6dc44f2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5d6dc44f2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5d6dc44f2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5d6dc44f2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5d6dc44f2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‘lifespan’?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311700" y="18108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‘Pando’, a tree superorganism, that scientists think is the oldest living thing on Earth (root systems could be up to 80,000 years old) </a:t>
            </a:r>
            <a:endParaRPr dirty="0"/>
          </a:p>
        </p:txBody>
      </p:sp>
      <p:pic>
        <p:nvPicPr>
          <p:cNvPr id="111" name="Google Shape;1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681" y="1594883"/>
            <a:ext cx="5064637" cy="325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311700" y="205956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Freewrite (5+ sentences/ideas):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Imagine you live to be 100 years old (a centurion).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would your life be like? How would the world have changed?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911" y="258725"/>
            <a:ext cx="3326178" cy="462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SzPts val="3600"/>
              <a:buAutoNum type="arabicParenR"/>
            </a:pPr>
            <a:r>
              <a:rPr lang="en"/>
              <a:t>How did the world around Great White Fish change during her lifespan?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SzPts val="3600"/>
              <a:buAutoNum type="arabicParenR"/>
            </a:pPr>
            <a:r>
              <a:rPr lang="en"/>
              <a:t>What changes were influenced/impacted by humans?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lifespan is the average range that a species (animal, plant, etc.) can be expected to live.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can be influenced by different variables (ex: access to food), but gives us a rough idea/estimate.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oldest living organisms on Earth?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Jonathan the Tortoise, approx. 190 years old</a:t>
            </a:r>
            <a:endParaRPr dirty="0"/>
          </a:p>
        </p:txBody>
      </p:sp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763" y="1182500"/>
            <a:ext cx="544248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Bowhead whales, several recorded at 210+ years old</a:t>
            </a:r>
            <a:endParaRPr dirty="0"/>
          </a:p>
        </p:txBody>
      </p:sp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900" y="1108150"/>
            <a:ext cx="679620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greenland shark, discovered to be 400+ years old</a:t>
            </a:r>
            <a:endParaRPr dirty="0"/>
          </a:p>
        </p:txBody>
      </p:sp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6263" y="1157725"/>
            <a:ext cx="5731463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‘Ming’ the clam, estimated to be 500+ years old</a:t>
            </a:r>
            <a:endParaRPr dirty="0"/>
          </a:p>
        </p:txBody>
      </p:sp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688" y="1145325"/>
            <a:ext cx="575063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311700" y="184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(human-planted) fig tree in Sri Lanka, some say it could be over 2000 years old</a:t>
            </a:r>
            <a:endParaRPr dirty="0"/>
          </a:p>
        </p:txBody>
      </p:sp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575" y="1207300"/>
            <a:ext cx="603885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311700" y="159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Baobab trees are the longest living species of tree, with an estimated 1000-3000 year lifespan</a:t>
            </a:r>
            <a:endParaRPr dirty="0"/>
          </a:p>
        </p:txBody>
      </p:sp>
      <p:pic>
        <p:nvPicPr>
          <p:cNvPr id="105" name="Google Shape;1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900" y="1145350"/>
            <a:ext cx="679620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Microsoft Office PowerPoint</Application>
  <PresentationFormat>On-screen Show (16:9)</PresentationFormat>
  <Paragraphs>20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What is a ‘lifespan’?</vt:lpstr>
      <vt:lpstr>A lifespan is the average range that a species (animal, plant, etc.) can be expected to live.  This can be influenced by different variables (ex: access to food), but gives us a rough idea/estimate. </vt:lpstr>
      <vt:lpstr>What are the oldest living organisms on Earth? </vt:lpstr>
      <vt:lpstr>Jonathan the Tortoise, approx. 190 years old</vt:lpstr>
      <vt:lpstr>Bowhead whales, several recorded at 210+ years old</vt:lpstr>
      <vt:lpstr>A greenland shark, discovered to be 400+ years old</vt:lpstr>
      <vt:lpstr>‘Ming’ the clam, estimated to be 500+ years old</vt:lpstr>
      <vt:lpstr>A (human-planted) fig tree in Sri Lanka, some say it could be over 2000 years old</vt:lpstr>
      <vt:lpstr>Baobab trees are the longest living species of tree, with an estimated 1000-3000 year lifespan</vt:lpstr>
      <vt:lpstr>‘Pando’, a tree superorganism, that scientists think is the oldest living thing on Earth (root systems could be up to 80,000 years old) </vt:lpstr>
      <vt:lpstr>Freewrite (5+ sentences/ideas):   Imagine you live to be 100 years old (a centurion).   What would your life be like? How would the world have changed? </vt:lpstr>
      <vt:lpstr>PowerPoint Presentation</vt:lpstr>
      <vt:lpstr>How did the world around Great White Fish change during her lifespan?  What changes were influenced/impacted by humans?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‘lifespan’?</dc:title>
  <dc:creator>Kim Ward</dc:creator>
  <cp:lastModifiedBy>Kim Ward</cp:lastModifiedBy>
  <cp:revision>1</cp:revision>
  <dcterms:modified xsi:type="dcterms:W3CDTF">2024-10-04T16:22:40Z</dcterms:modified>
</cp:coreProperties>
</file>