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477500" cy="14287500"/>
  <p:notesSz cx="6858000" cy="9144000"/>
  <p:defaultTextStyle>
    <a:lvl1pPr algn="ctr" defTabSz="863600">
      <a:defRPr sz="6000">
        <a:latin typeface="+mn-lt"/>
        <a:ea typeface="+mn-ea"/>
        <a:cs typeface="+mn-cs"/>
        <a:sym typeface="Gill Sans"/>
      </a:defRPr>
    </a:lvl1pPr>
    <a:lvl2pPr indent="342900" algn="ctr" defTabSz="863600">
      <a:defRPr sz="6000">
        <a:latin typeface="+mn-lt"/>
        <a:ea typeface="+mn-ea"/>
        <a:cs typeface="+mn-cs"/>
        <a:sym typeface="Gill Sans"/>
      </a:defRPr>
    </a:lvl2pPr>
    <a:lvl3pPr indent="685800" algn="ctr" defTabSz="863600">
      <a:defRPr sz="6000">
        <a:latin typeface="+mn-lt"/>
        <a:ea typeface="+mn-ea"/>
        <a:cs typeface="+mn-cs"/>
        <a:sym typeface="Gill Sans"/>
      </a:defRPr>
    </a:lvl3pPr>
    <a:lvl4pPr indent="1028700" algn="ctr" defTabSz="863600">
      <a:defRPr sz="6000">
        <a:latin typeface="+mn-lt"/>
        <a:ea typeface="+mn-ea"/>
        <a:cs typeface="+mn-cs"/>
        <a:sym typeface="Gill Sans"/>
      </a:defRPr>
    </a:lvl4pPr>
    <a:lvl5pPr indent="1371600" algn="ctr" defTabSz="863600">
      <a:defRPr sz="6000">
        <a:latin typeface="+mn-lt"/>
        <a:ea typeface="+mn-ea"/>
        <a:cs typeface="+mn-cs"/>
        <a:sym typeface="Gill Sans"/>
      </a:defRPr>
    </a:lvl5pPr>
    <a:lvl6pPr indent="1714500" algn="ctr" defTabSz="863600">
      <a:defRPr sz="6000">
        <a:latin typeface="+mn-lt"/>
        <a:ea typeface="+mn-ea"/>
        <a:cs typeface="+mn-cs"/>
        <a:sym typeface="Gill Sans"/>
      </a:defRPr>
    </a:lvl6pPr>
    <a:lvl7pPr indent="2057400" algn="ctr" defTabSz="863600">
      <a:defRPr sz="6000">
        <a:latin typeface="+mn-lt"/>
        <a:ea typeface="+mn-ea"/>
        <a:cs typeface="+mn-cs"/>
        <a:sym typeface="Gill Sans"/>
      </a:defRPr>
    </a:lvl7pPr>
    <a:lvl8pPr indent="2400300" algn="ctr" defTabSz="863600">
      <a:defRPr sz="6000">
        <a:latin typeface="+mn-lt"/>
        <a:ea typeface="+mn-ea"/>
        <a:cs typeface="+mn-cs"/>
        <a:sym typeface="Gill Sans"/>
      </a:defRPr>
    </a:lvl8pPr>
    <a:lvl9pPr indent="2743200" algn="ctr" defTabSz="863600">
      <a:defRPr sz="6000"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4500">
          <p15:clr>
            <a:srgbClr val="A4A3A4"/>
          </p15:clr>
        </p15:guide>
        <p15:guide id="2" pos="33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1512" y="78"/>
      </p:cViewPr>
      <p:guideLst>
        <p:guide orient="horz" pos="4500"/>
        <p:guide pos="33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38086537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863600">
      <a:defRPr sz="3000">
        <a:latin typeface="Lucida Grande"/>
        <a:ea typeface="Lucida Grande"/>
        <a:cs typeface="Lucida Grande"/>
        <a:sym typeface="Lucida Grande"/>
      </a:defRPr>
    </a:lvl1pPr>
    <a:lvl2pPr indent="228600" defTabSz="863600">
      <a:defRPr sz="3000">
        <a:latin typeface="Lucida Grande"/>
        <a:ea typeface="Lucida Grande"/>
        <a:cs typeface="Lucida Grande"/>
        <a:sym typeface="Lucida Grande"/>
      </a:defRPr>
    </a:lvl2pPr>
    <a:lvl3pPr indent="457200" defTabSz="863600">
      <a:defRPr sz="3000">
        <a:latin typeface="Lucida Grande"/>
        <a:ea typeface="Lucida Grande"/>
        <a:cs typeface="Lucida Grande"/>
        <a:sym typeface="Lucida Grande"/>
      </a:defRPr>
    </a:lvl3pPr>
    <a:lvl4pPr indent="685800" defTabSz="863600">
      <a:defRPr sz="3000">
        <a:latin typeface="Lucida Grande"/>
        <a:ea typeface="Lucida Grande"/>
        <a:cs typeface="Lucida Grande"/>
        <a:sym typeface="Lucida Grande"/>
      </a:defRPr>
    </a:lvl4pPr>
    <a:lvl5pPr indent="914400" defTabSz="863600">
      <a:defRPr sz="3000">
        <a:latin typeface="Lucida Grande"/>
        <a:ea typeface="Lucida Grande"/>
        <a:cs typeface="Lucida Grande"/>
        <a:sym typeface="Lucida Grande"/>
      </a:defRPr>
    </a:lvl5pPr>
    <a:lvl6pPr indent="1143000" defTabSz="863600">
      <a:defRPr sz="3000">
        <a:latin typeface="Lucida Grande"/>
        <a:ea typeface="Lucida Grande"/>
        <a:cs typeface="Lucida Grande"/>
        <a:sym typeface="Lucida Grande"/>
      </a:defRPr>
    </a:lvl6pPr>
    <a:lvl7pPr indent="1371600" defTabSz="863600">
      <a:defRPr sz="3000">
        <a:latin typeface="Lucida Grande"/>
        <a:ea typeface="Lucida Grande"/>
        <a:cs typeface="Lucida Grande"/>
        <a:sym typeface="Lucida Grande"/>
      </a:defRPr>
    </a:lvl7pPr>
    <a:lvl8pPr indent="1600200" defTabSz="863600">
      <a:defRPr sz="3000">
        <a:latin typeface="Lucida Grande"/>
        <a:ea typeface="Lucida Grande"/>
        <a:cs typeface="Lucida Grande"/>
        <a:sym typeface="Lucida Grande"/>
      </a:defRPr>
    </a:lvl8pPr>
    <a:lvl9pPr indent="1828800" defTabSz="86360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977900" y="2400300"/>
            <a:ext cx="8521700" cy="48260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977900" y="7366000"/>
            <a:ext cx="8521700" cy="16637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5000"/>
            </a:lvl1pPr>
            <a:lvl2pPr marL="0" indent="0" algn="ctr">
              <a:spcBef>
                <a:spcPts val="0"/>
              </a:spcBef>
              <a:buSzTx/>
              <a:buNone/>
              <a:defRPr sz="5000"/>
            </a:lvl2pPr>
            <a:lvl3pPr marL="0" indent="0" algn="ctr">
              <a:spcBef>
                <a:spcPts val="0"/>
              </a:spcBef>
              <a:buSzTx/>
              <a:buNone/>
              <a:defRPr sz="5000"/>
            </a:lvl3pPr>
            <a:lvl4pPr marL="0" indent="0" algn="ctr">
              <a:spcBef>
                <a:spcPts val="0"/>
              </a:spcBef>
              <a:buSzTx/>
              <a:buNone/>
              <a:defRPr sz="5000"/>
            </a:lvl4pPr>
            <a:lvl5pPr marL="0" indent="0" algn="ctr">
              <a:spcBef>
                <a:spcPts val="0"/>
              </a:spcBef>
              <a:buSzTx/>
              <a:buNone/>
              <a:defRPr sz="5000"/>
            </a:lvl5pPr>
          </a:lstStyle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977900" y="2235200"/>
            <a:ext cx="4737100" cy="4826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0"/>
            </a:lvl1pPr>
          </a:lstStyle>
          <a:p>
            <a:pPr lvl="0">
              <a:defRPr sz="1800"/>
            </a:pPr>
            <a:r>
              <a:rPr sz="10000"/>
              <a:t>Title Text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977900" y="7188200"/>
            <a:ext cx="4737100" cy="4826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4800"/>
            </a:lvl1pPr>
            <a:lvl2pPr marL="0" indent="0" algn="ctr">
              <a:spcBef>
                <a:spcPts val="0"/>
              </a:spcBef>
              <a:buSzTx/>
              <a:buNone/>
              <a:defRPr sz="4800"/>
            </a:lvl2pPr>
            <a:lvl3pPr marL="0" indent="0" algn="ctr">
              <a:spcBef>
                <a:spcPts val="0"/>
              </a:spcBef>
              <a:buSzTx/>
              <a:buNone/>
              <a:defRPr sz="4800"/>
            </a:lvl3pPr>
            <a:lvl4pPr marL="0" indent="0" algn="ctr">
              <a:spcBef>
                <a:spcPts val="0"/>
              </a:spcBef>
              <a:buSzTx/>
              <a:buNone/>
              <a:defRPr sz="4800"/>
            </a:lvl4pPr>
            <a:lvl5pPr marL="0" indent="0" algn="ctr">
              <a:spcBef>
                <a:spcPts val="0"/>
              </a:spcBef>
              <a:buSzTx/>
              <a:buNone/>
              <a:defRPr sz="4800"/>
            </a:lvl5pPr>
          </a:lstStyle>
          <a:p>
            <a:pPr lvl="0">
              <a:defRPr sz="1800"/>
            </a:pPr>
            <a:r>
              <a:rPr sz="4800"/>
              <a:t>Body Level One</a:t>
            </a:r>
          </a:p>
          <a:p>
            <a:pPr lvl="1">
              <a:defRPr sz="1800"/>
            </a:pPr>
            <a:r>
              <a:rPr sz="4800"/>
              <a:t>Body Level Two</a:t>
            </a:r>
          </a:p>
          <a:p>
            <a:pPr lvl="2">
              <a:defRPr sz="1800"/>
            </a:pPr>
            <a:r>
              <a:rPr sz="4800"/>
              <a:t>Body Level Three</a:t>
            </a:r>
          </a:p>
          <a:p>
            <a:pPr lvl="3">
              <a:defRPr sz="1800"/>
            </a:pPr>
            <a:r>
              <a:rPr sz="4800"/>
              <a:t>Body Level Four</a:t>
            </a:r>
          </a:p>
          <a:p>
            <a:pPr lvl="4">
              <a:defRPr sz="1800"/>
            </a:pPr>
            <a:r>
              <a:rPr sz="4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977900" y="2235200"/>
            <a:ext cx="4737100" cy="4826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0"/>
            </a:lvl1pPr>
          </a:lstStyle>
          <a:p>
            <a:pPr lvl="0">
              <a:defRPr sz="1800"/>
            </a:pPr>
            <a:r>
              <a:rPr sz="100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977900" y="7188200"/>
            <a:ext cx="4737100" cy="4826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4800"/>
            </a:lvl1pPr>
            <a:lvl2pPr marL="0" indent="0" algn="ctr">
              <a:spcBef>
                <a:spcPts val="0"/>
              </a:spcBef>
              <a:buSzTx/>
              <a:buNone/>
              <a:defRPr sz="4800"/>
            </a:lvl2pPr>
            <a:lvl3pPr marL="0" indent="0" algn="ctr">
              <a:spcBef>
                <a:spcPts val="0"/>
              </a:spcBef>
              <a:buSzTx/>
              <a:buNone/>
              <a:defRPr sz="4800"/>
            </a:lvl3pPr>
            <a:lvl4pPr marL="0" indent="0" algn="ctr">
              <a:spcBef>
                <a:spcPts val="0"/>
              </a:spcBef>
              <a:buSzTx/>
              <a:buNone/>
              <a:defRPr sz="4800"/>
            </a:lvl4pPr>
            <a:lvl5pPr marL="0" indent="0" algn="ctr">
              <a:spcBef>
                <a:spcPts val="0"/>
              </a:spcBef>
              <a:buSzTx/>
              <a:buNone/>
              <a:defRPr sz="4800"/>
            </a:lvl5pPr>
          </a:lstStyle>
          <a:p>
            <a:pPr lvl="0">
              <a:defRPr sz="1800"/>
            </a:pPr>
            <a:r>
              <a:rPr sz="4800"/>
              <a:t>Body Level One</a:t>
            </a:r>
          </a:p>
          <a:p>
            <a:pPr lvl="1">
              <a:defRPr sz="1800"/>
            </a:pPr>
            <a:r>
              <a:rPr sz="4800"/>
              <a:t>Body Level Two</a:t>
            </a:r>
          </a:p>
          <a:p>
            <a:pPr lvl="2">
              <a:defRPr sz="1800"/>
            </a:pPr>
            <a:r>
              <a:rPr sz="4800"/>
              <a:t>Body Level Three</a:t>
            </a:r>
          </a:p>
          <a:p>
            <a:pPr lvl="3">
              <a:defRPr sz="1800"/>
            </a:pPr>
            <a:r>
              <a:rPr sz="4800"/>
              <a:t>Body Level Four</a:t>
            </a:r>
          </a:p>
          <a:p>
            <a:pPr lvl="4">
              <a:defRPr sz="1800"/>
            </a:pPr>
            <a:r>
              <a:rPr sz="4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977900" y="4051300"/>
            <a:ext cx="4152900" cy="8369300"/>
          </a:xfrm>
          <a:prstGeom prst="rect">
            <a:avLst/>
          </a:prstGeom>
        </p:spPr>
        <p:txBody>
          <a:bodyPr/>
          <a:lstStyle>
            <a:lvl1pPr marL="990600" indent="-673100">
              <a:spcBef>
                <a:spcPts val="5600"/>
              </a:spcBef>
              <a:defRPr sz="4400"/>
            </a:lvl1pPr>
            <a:lvl2pPr marL="1435100" indent="-673100">
              <a:spcBef>
                <a:spcPts val="5600"/>
              </a:spcBef>
              <a:defRPr sz="4400"/>
            </a:lvl2pPr>
            <a:lvl3pPr marL="1879600" indent="-673100">
              <a:spcBef>
                <a:spcPts val="5600"/>
              </a:spcBef>
              <a:defRPr sz="4400"/>
            </a:lvl3pPr>
            <a:lvl4pPr marL="2324100" indent="-673100">
              <a:spcBef>
                <a:spcPts val="5600"/>
              </a:spcBef>
              <a:defRPr sz="4400"/>
            </a:lvl4pPr>
            <a:lvl5pPr marL="2768600" indent="-673100">
              <a:spcBef>
                <a:spcPts val="5600"/>
              </a:spcBef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77900" y="4051300"/>
            <a:ext cx="4152900" cy="8369300"/>
          </a:xfrm>
          <a:prstGeom prst="rect">
            <a:avLst/>
          </a:prstGeom>
        </p:spPr>
        <p:txBody>
          <a:bodyPr/>
          <a:lstStyle>
            <a:lvl1pPr marL="990600" indent="-673100">
              <a:spcBef>
                <a:spcPts val="5600"/>
              </a:spcBef>
              <a:defRPr sz="4400"/>
            </a:lvl1pPr>
            <a:lvl2pPr marL="1435100" indent="-673100">
              <a:spcBef>
                <a:spcPts val="5600"/>
              </a:spcBef>
              <a:defRPr sz="4400"/>
            </a:lvl2pPr>
            <a:lvl3pPr marL="1879600" indent="-673100">
              <a:spcBef>
                <a:spcPts val="5600"/>
              </a:spcBef>
              <a:defRPr sz="4400"/>
            </a:lvl3pPr>
            <a:lvl4pPr marL="2324100" indent="-673100">
              <a:spcBef>
                <a:spcPts val="5600"/>
              </a:spcBef>
              <a:defRPr sz="4400"/>
            </a:lvl4pPr>
            <a:lvl5pPr marL="2768600" indent="-673100">
              <a:spcBef>
                <a:spcPts val="5600"/>
              </a:spcBef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5765800" y="4051300"/>
            <a:ext cx="3733800" cy="8369300"/>
          </a:xfrm>
          <a:prstGeom prst="rect">
            <a:avLst/>
          </a:prstGeom>
        </p:spPr>
        <p:txBody>
          <a:bodyPr/>
          <a:lstStyle>
            <a:lvl1pPr marL="990600" indent="-673100">
              <a:spcBef>
                <a:spcPts val="5600"/>
              </a:spcBef>
              <a:defRPr sz="4400"/>
            </a:lvl1pPr>
            <a:lvl2pPr marL="1435100" indent="-673100">
              <a:spcBef>
                <a:spcPts val="5600"/>
              </a:spcBef>
              <a:defRPr sz="4400"/>
            </a:lvl2pPr>
            <a:lvl3pPr marL="1879600" indent="-673100">
              <a:spcBef>
                <a:spcPts val="5600"/>
              </a:spcBef>
              <a:defRPr sz="4400"/>
            </a:lvl3pPr>
            <a:lvl4pPr marL="2324100" indent="-673100">
              <a:spcBef>
                <a:spcPts val="5600"/>
              </a:spcBef>
              <a:defRPr sz="4400"/>
            </a:lvl4pPr>
            <a:lvl5pPr marL="2768600" indent="-673100">
              <a:spcBef>
                <a:spcPts val="5600"/>
              </a:spcBef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Body Level One</a:t>
            </a:r>
          </a:p>
          <a:p>
            <a:pPr lvl="1">
              <a:defRPr sz="1800"/>
            </a:pPr>
            <a:r>
              <a:rPr sz="6000"/>
              <a:t>Body Level Two</a:t>
            </a:r>
          </a:p>
          <a:p>
            <a:pPr lvl="2">
              <a:defRPr sz="1800"/>
            </a:pPr>
            <a:r>
              <a:rPr sz="6000"/>
              <a:t>Body Level Three</a:t>
            </a:r>
          </a:p>
          <a:p>
            <a:pPr lvl="3">
              <a:defRPr sz="1800"/>
            </a:pPr>
            <a:r>
              <a:rPr sz="6000"/>
              <a:t>Body Level Four</a:t>
            </a:r>
          </a:p>
          <a:p>
            <a:pPr lvl="4">
              <a:defRPr sz="1800"/>
            </a:pPr>
            <a:r>
              <a:rPr sz="6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426084" anchor="t"/>
          <a:lstStyle>
            <a:lvl1pPr marL="990600" indent="-673100">
              <a:spcBef>
                <a:spcPts val="5600"/>
              </a:spcBef>
              <a:defRPr sz="4400"/>
            </a:lvl1pPr>
            <a:lvl2pPr marL="1435100" indent="-673100">
              <a:spcBef>
                <a:spcPts val="5600"/>
              </a:spcBef>
              <a:defRPr sz="4400"/>
            </a:lvl2pPr>
            <a:lvl3pPr marL="1879600" indent="-673100">
              <a:spcBef>
                <a:spcPts val="5600"/>
              </a:spcBef>
              <a:defRPr sz="4400"/>
            </a:lvl3pPr>
            <a:lvl4pPr marL="2324100" indent="-673100">
              <a:spcBef>
                <a:spcPts val="5600"/>
              </a:spcBef>
              <a:defRPr sz="4400"/>
            </a:lvl4pPr>
            <a:lvl5pPr marL="2768600" indent="-673100">
              <a:spcBef>
                <a:spcPts val="5600"/>
              </a:spcBef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77900" y="1854200"/>
            <a:ext cx="8521700" cy="10579100"/>
          </a:xfrm>
          <a:prstGeom prst="rect">
            <a:avLst/>
          </a:prstGeom>
        </p:spPr>
        <p:txBody>
          <a:bodyPr/>
          <a:lstStyle>
            <a:lvl1pPr>
              <a:spcBef>
                <a:spcPts val="7100"/>
              </a:spcBef>
            </a:lvl1pPr>
            <a:lvl2pPr>
              <a:spcBef>
                <a:spcPts val="7100"/>
              </a:spcBef>
            </a:lvl2pPr>
            <a:lvl3pPr>
              <a:spcBef>
                <a:spcPts val="7100"/>
              </a:spcBef>
            </a:lvl3pPr>
            <a:lvl4pPr>
              <a:spcBef>
                <a:spcPts val="7100"/>
              </a:spcBef>
            </a:lvl4pPr>
            <a:lvl5pPr>
              <a:spcBef>
                <a:spcPts val="7100"/>
              </a:spcBef>
            </a:lvl5pPr>
          </a:lstStyle>
          <a:p>
            <a:pPr lvl="0">
              <a:defRPr sz="1800"/>
            </a:pPr>
            <a:r>
              <a:rPr sz="6000"/>
              <a:t>Body Level One</a:t>
            </a:r>
          </a:p>
          <a:p>
            <a:pPr lvl="1">
              <a:defRPr sz="1800"/>
            </a:pPr>
            <a:r>
              <a:rPr sz="6000"/>
              <a:t>Body Level Two</a:t>
            </a:r>
          </a:p>
          <a:p>
            <a:pPr lvl="2">
              <a:defRPr sz="1800"/>
            </a:pPr>
            <a:r>
              <a:rPr sz="6000"/>
              <a:t>Body Level Three</a:t>
            </a:r>
          </a:p>
          <a:p>
            <a:pPr lvl="3">
              <a:defRPr sz="1800"/>
            </a:pPr>
            <a:r>
              <a:rPr sz="6000"/>
              <a:t>Body Level Four</a:t>
            </a:r>
          </a:p>
          <a:p>
            <a:pPr lvl="4">
              <a:defRPr sz="1800"/>
            </a:pPr>
            <a:r>
              <a:rPr sz="6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977900" y="4356100"/>
            <a:ext cx="8521700" cy="55753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977900" y="10795000"/>
            <a:ext cx="8521700" cy="2489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977900" y="10795000"/>
            <a:ext cx="8521700" cy="24892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77900" y="368300"/>
            <a:ext cx="8521700" cy="358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12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77900" y="4051300"/>
            <a:ext cx="8521700" cy="8369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6000"/>
              <a:t>Body Level One</a:t>
            </a:r>
          </a:p>
          <a:p>
            <a:pPr lvl="1">
              <a:defRPr sz="1800"/>
            </a:pPr>
            <a:r>
              <a:rPr sz="6000"/>
              <a:t>Body Level Two</a:t>
            </a:r>
          </a:p>
          <a:p>
            <a:pPr lvl="2">
              <a:defRPr sz="1800"/>
            </a:pPr>
            <a:r>
              <a:rPr sz="6000"/>
              <a:t>Body Level Three</a:t>
            </a:r>
          </a:p>
          <a:p>
            <a:pPr lvl="3">
              <a:defRPr sz="1800"/>
            </a:pPr>
            <a:r>
              <a:rPr sz="6000"/>
              <a:t>Body Level Four</a:t>
            </a:r>
          </a:p>
          <a:p>
            <a:pPr lvl="4">
              <a:defRPr sz="1800"/>
            </a:pPr>
            <a:r>
              <a:rPr sz="60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algn="ctr" defTabSz="863600">
        <a:defRPr sz="12200">
          <a:latin typeface="+mn-lt"/>
          <a:ea typeface="+mn-ea"/>
          <a:cs typeface="+mn-cs"/>
          <a:sym typeface="Gill Sans"/>
        </a:defRPr>
      </a:lvl1pPr>
      <a:lvl2pPr indent="228600" algn="ctr" defTabSz="863600">
        <a:defRPr sz="12200">
          <a:latin typeface="+mn-lt"/>
          <a:ea typeface="+mn-ea"/>
          <a:cs typeface="+mn-cs"/>
          <a:sym typeface="Gill Sans"/>
        </a:defRPr>
      </a:lvl2pPr>
      <a:lvl3pPr indent="457200" algn="ctr" defTabSz="863600">
        <a:defRPr sz="12200">
          <a:latin typeface="+mn-lt"/>
          <a:ea typeface="+mn-ea"/>
          <a:cs typeface="+mn-cs"/>
          <a:sym typeface="Gill Sans"/>
        </a:defRPr>
      </a:lvl3pPr>
      <a:lvl4pPr indent="685800" algn="ctr" defTabSz="863600">
        <a:defRPr sz="12200">
          <a:latin typeface="+mn-lt"/>
          <a:ea typeface="+mn-ea"/>
          <a:cs typeface="+mn-cs"/>
          <a:sym typeface="Gill Sans"/>
        </a:defRPr>
      </a:lvl4pPr>
      <a:lvl5pPr indent="914400" algn="ctr" defTabSz="863600">
        <a:defRPr sz="12200">
          <a:latin typeface="+mn-lt"/>
          <a:ea typeface="+mn-ea"/>
          <a:cs typeface="+mn-cs"/>
          <a:sym typeface="Gill Sans"/>
        </a:defRPr>
      </a:lvl5pPr>
      <a:lvl6pPr indent="1143000" algn="ctr" defTabSz="863600">
        <a:defRPr sz="12200">
          <a:latin typeface="+mn-lt"/>
          <a:ea typeface="+mn-ea"/>
          <a:cs typeface="+mn-cs"/>
          <a:sym typeface="Gill Sans"/>
        </a:defRPr>
      </a:lvl6pPr>
      <a:lvl7pPr indent="1371600" algn="ctr" defTabSz="863600">
        <a:defRPr sz="12200">
          <a:latin typeface="+mn-lt"/>
          <a:ea typeface="+mn-ea"/>
          <a:cs typeface="+mn-cs"/>
          <a:sym typeface="Gill Sans"/>
        </a:defRPr>
      </a:lvl7pPr>
      <a:lvl8pPr indent="1600200" algn="ctr" defTabSz="863600">
        <a:defRPr sz="12200">
          <a:latin typeface="+mn-lt"/>
          <a:ea typeface="+mn-ea"/>
          <a:cs typeface="+mn-cs"/>
          <a:sym typeface="Gill Sans"/>
        </a:defRPr>
      </a:lvl8pPr>
      <a:lvl9pPr indent="1828800" algn="ctr" defTabSz="863600">
        <a:defRPr sz="12200">
          <a:latin typeface="+mn-lt"/>
          <a:ea typeface="+mn-ea"/>
          <a:cs typeface="+mn-cs"/>
          <a:sym typeface="Gill Sans"/>
        </a:defRPr>
      </a:lvl9pPr>
    </p:titleStyle>
    <p:bodyStyle>
      <a:lvl1pPr marL="1104900" indent="-787400" defTabSz="863600">
        <a:spcBef>
          <a:spcPts val="3500"/>
        </a:spcBef>
        <a:buSzPct val="171000"/>
        <a:buChar char="•"/>
        <a:defRPr sz="6000">
          <a:latin typeface="+mn-lt"/>
          <a:ea typeface="+mn-ea"/>
          <a:cs typeface="+mn-cs"/>
          <a:sym typeface="Gill Sans"/>
        </a:defRPr>
      </a:lvl1pPr>
      <a:lvl2pPr marL="1549400" indent="-787400" defTabSz="863600">
        <a:spcBef>
          <a:spcPts val="3500"/>
        </a:spcBef>
        <a:buSzPct val="171000"/>
        <a:buChar char="•"/>
        <a:defRPr sz="6000">
          <a:latin typeface="+mn-lt"/>
          <a:ea typeface="+mn-ea"/>
          <a:cs typeface="+mn-cs"/>
          <a:sym typeface="Gill Sans"/>
        </a:defRPr>
      </a:lvl2pPr>
      <a:lvl3pPr marL="1993900" indent="-787400" defTabSz="863600">
        <a:spcBef>
          <a:spcPts val="3500"/>
        </a:spcBef>
        <a:buSzPct val="171000"/>
        <a:buChar char="•"/>
        <a:defRPr sz="6000">
          <a:latin typeface="+mn-lt"/>
          <a:ea typeface="+mn-ea"/>
          <a:cs typeface="+mn-cs"/>
          <a:sym typeface="Gill Sans"/>
        </a:defRPr>
      </a:lvl3pPr>
      <a:lvl4pPr marL="2438400" indent="-787400" defTabSz="863600">
        <a:spcBef>
          <a:spcPts val="3500"/>
        </a:spcBef>
        <a:buSzPct val="171000"/>
        <a:buChar char="•"/>
        <a:defRPr sz="6000">
          <a:latin typeface="+mn-lt"/>
          <a:ea typeface="+mn-ea"/>
          <a:cs typeface="+mn-cs"/>
          <a:sym typeface="Gill Sans"/>
        </a:defRPr>
      </a:lvl4pPr>
      <a:lvl5pPr marL="2882900" indent="-787400" defTabSz="863600">
        <a:spcBef>
          <a:spcPts val="3500"/>
        </a:spcBef>
        <a:buSzPct val="171000"/>
        <a:buChar char="•"/>
        <a:defRPr sz="6000">
          <a:latin typeface="+mn-lt"/>
          <a:ea typeface="+mn-ea"/>
          <a:cs typeface="+mn-cs"/>
          <a:sym typeface="Gill Sans"/>
        </a:defRPr>
      </a:lvl5pPr>
      <a:lvl6pPr marL="3238500" indent="-787400" defTabSz="863600">
        <a:spcBef>
          <a:spcPts val="3500"/>
        </a:spcBef>
        <a:buSzPct val="171000"/>
        <a:buChar char="•"/>
        <a:defRPr sz="6000">
          <a:latin typeface="+mn-lt"/>
          <a:ea typeface="+mn-ea"/>
          <a:cs typeface="+mn-cs"/>
          <a:sym typeface="Gill Sans"/>
        </a:defRPr>
      </a:lvl6pPr>
      <a:lvl7pPr marL="3594100" indent="-787400" defTabSz="863600">
        <a:spcBef>
          <a:spcPts val="3500"/>
        </a:spcBef>
        <a:buSzPct val="171000"/>
        <a:buChar char="•"/>
        <a:defRPr sz="6000">
          <a:latin typeface="+mn-lt"/>
          <a:ea typeface="+mn-ea"/>
          <a:cs typeface="+mn-cs"/>
          <a:sym typeface="Gill Sans"/>
        </a:defRPr>
      </a:lvl7pPr>
      <a:lvl8pPr marL="3949700" indent="-787400" defTabSz="863600">
        <a:spcBef>
          <a:spcPts val="3500"/>
        </a:spcBef>
        <a:buSzPct val="171000"/>
        <a:buChar char="•"/>
        <a:defRPr sz="6000">
          <a:latin typeface="+mn-lt"/>
          <a:ea typeface="+mn-ea"/>
          <a:cs typeface="+mn-cs"/>
          <a:sym typeface="Gill Sans"/>
        </a:defRPr>
      </a:lvl8pPr>
      <a:lvl9pPr marL="4305300" indent="-787400" defTabSz="863600">
        <a:spcBef>
          <a:spcPts val="3500"/>
        </a:spcBef>
        <a:buSzPct val="171000"/>
        <a:buChar char="•"/>
        <a:defRPr sz="6000">
          <a:latin typeface="+mn-lt"/>
          <a:ea typeface="+mn-ea"/>
          <a:cs typeface="+mn-cs"/>
          <a:sym typeface="Gill Sans"/>
        </a:defRPr>
      </a:lvl9pPr>
    </p:bodyStyle>
    <p:otherStyle>
      <a:lvl1pPr algn="ctr" defTabSz="8636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8636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8636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8636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8636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8636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8636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8636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8636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4"/>
          <p:cNvGrpSpPr/>
          <p:nvPr/>
        </p:nvGrpSpPr>
        <p:grpSpPr>
          <a:xfrm>
            <a:off x="1022703" y="1781625"/>
            <a:ext cx="8547100" cy="12233039"/>
            <a:chOff x="0" y="452319"/>
            <a:chExt cx="8547100" cy="12233038"/>
          </a:xfrm>
        </p:grpSpPr>
        <p:pic>
          <p:nvPicPr>
            <p:cNvPr id="42" name="Turdus_merula_20050321-filtered.jpg"/>
            <p:cNvPicPr/>
            <p:nvPr/>
          </p:nvPicPr>
          <p:blipFill>
            <a:blip r:embed="rId2">
              <a:extLst/>
            </a:blip>
            <a:srcRect/>
            <a:stretch>
              <a:fillRect/>
            </a:stretch>
          </p:blipFill>
          <p:spPr>
            <a:xfrm>
              <a:off x="0" y="452319"/>
              <a:ext cx="8547100" cy="1223303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43" name="Shape 43"/>
            <p:cNvSpPr/>
            <p:nvPr/>
          </p:nvSpPr>
          <p:spPr>
            <a:xfrm>
              <a:off x="644264" y="2255718"/>
              <a:ext cx="7248005" cy="2730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6000" dirty="0"/>
                <a:t>IMAGE AT THE BACK</a:t>
              </a:r>
            </a:p>
            <a:p>
              <a:pPr lvl="0">
                <a:defRPr sz="1800"/>
              </a:pPr>
              <a:r>
                <a:rPr sz="6000" dirty="0"/>
                <a:t>CLICK TO SELECT </a:t>
              </a:r>
            </a:p>
            <a:p>
              <a:pPr lvl="0">
                <a:defRPr sz="1800"/>
              </a:pPr>
              <a:r>
                <a:rPr sz="6000" dirty="0"/>
                <a:t>AND THEN DELETE.</a:t>
              </a:r>
            </a:p>
          </p:txBody>
        </p:sp>
      </p:grpSp>
      <p:sp>
        <p:nvSpPr>
          <p:cNvPr id="45" name="Shape 45"/>
          <p:cNvSpPr/>
          <p:nvPr/>
        </p:nvSpPr>
        <p:spPr>
          <a:xfrm>
            <a:off x="136025" y="8330690"/>
            <a:ext cx="9913349" cy="453425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59" y="2034"/>
                </a:moveTo>
                <a:lnTo>
                  <a:pt x="10124" y="2142"/>
                </a:lnTo>
                <a:lnTo>
                  <a:pt x="11454" y="0"/>
                </a:lnTo>
                <a:lnTo>
                  <a:pt x="21376" y="5"/>
                </a:lnTo>
                <a:lnTo>
                  <a:pt x="21600" y="21600"/>
                </a:lnTo>
                <a:lnTo>
                  <a:pt x="0" y="20865"/>
                </a:lnTo>
                <a:lnTo>
                  <a:pt x="559" y="2034"/>
                </a:lnTo>
                <a:close/>
              </a:path>
            </a:pathLst>
          </a:custGeom>
          <a:solidFill>
            <a:srgbClr val="D6D6D6">
              <a:alpha val="78000"/>
            </a:srgbClr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46" name="Shape 46"/>
          <p:cNvSpPr/>
          <p:nvPr/>
        </p:nvSpPr>
        <p:spPr>
          <a:xfrm>
            <a:off x="723900" y="11798300"/>
            <a:ext cx="9042400" cy="1790700"/>
          </a:xfrm>
          <a:prstGeom prst="rect">
            <a:avLst/>
          </a:pr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defTabSz="622300">
              <a:defRPr sz="4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4470400" y="12865100"/>
            <a:ext cx="1041400" cy="495300"/>
          </a:xfrm>
          <a:prstGeom prst="rect">
            <a:avLst/>
          </a:prstGeom>
          <a:solidFill>
            <a:srgbClr val="FF2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defTabSz="622300">
              <a:defRPr sz="4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18500" y="12852400"/>
            <a:ext cx="1498600" cy="546100"/>
          </a:xfrm>
          <a:prstGeom prst="rect">
            <a:avLst/>
          </a:prstGeom>
          <a:solidFill>
            <a:srgbClr val="0096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defTabSz="622300">
              <a:defRPr sz="4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7099300" y="12852400"/>
            <a:ext cx="1219200" cy="546100"/>
          </a:xfrm>
          <a:prstGeom prst="rect">
            <a:avLst/>
          </a:prstGeom>
          <a:solidFill>
            <a:srgbClr val="3DA779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defTabSz="622300">
              <a:defRPr sz="4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5511800" y="12852400"/>
            <a:ext cx="1587500" cy="495300"/>
          </a:xfrm>
          <a:prstGeom prst="rect">
            <a:avLst/>
          </a:prstGeom>
          <a:solidFill>
            <a:srgbClr val="FF93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defTabSz="622300">
              <a:defRPr sz="4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918815" y="413444"/>
            <a:ext cx="8705503" cy="23625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424"/>
                </a:moveTo>
                <a:lnTo>
                  <a:pt x="12717" y="21600"/>
                </a:lnTo>
                <a:lnTo>
                  <a:pt x="14201" y="18167"/>
                </a:lnTo>
                <a:lnTo>
                  <a:pt x="21525" y="18266"/>
                </a:lnTo>
                <a:lnTo>
                  <a:pt x="21600" y="0"/>
                </a:lnTo>
                <a:lnTo>
                  <a:pt x="15" y="292"/>
                </a:lnTo>
                <a:lnTo>
                  <a:pt x="0" y="21424"/>
                </a:lnTo>
                <a:close/>
              </a:path>
            </a:pathLst>
          </a:custGeom>
          <a:solidFill>
            <a:srgbClr val="EBEBEB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52" name="Shape 52"/>
          <p:cNvSpPr/>
          <p:nvPr/>
        </p:nvSpPr>
        <p:spPr>
          <a:xfrm>
            <a:off x="-215900" y="-127000"/>
            <a:ext cx="1206500" cy="14846300"/>
          </a:xfrm>
          <a:prstGeom prst="rect">
            <a:avLst/>
          </a:pr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defTabSz="622300">
              <a:defRPr sz="4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9525000" y="-279400"/>
            <a:ext cx="1206500" cy="14846300"/>
          </a:xfrm>
          <a:prstGeom prst="rect">
            <a:avLst/>
          </a:pr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defTabSz="622300">
              <a:defRPr sz="4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63500" y="-368300"/>
            <a:ext cx="9690100" cy="1308100"/>
          </a:xfrm>
          <a:prstGeom prst="rect">
            <a:avLst/>
          </a:pr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defTabSz="622300">
              <a:defRPr sz="4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1752070" y="2599750"/>
            <a:ext cx="102657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/>
            </a:pPr>
            <a:endParaRPr sz="2400" dirty="0"/>
          </a:p>
        </p:txBody>
      </p:sp>
      <p:sp>
        <p:nvSpPr>
          <p:cNvPr id="58" name="Shape 58"/>
          <p:cNvSpPr/>
          <p:nvPr/>
        </p:nvSpPr>
        <p:spPr>
          <a:xfrm>
            <a:off x="609600" y="13347700"/>
            <a:ext cx="9690100" cy="1308100"/>
          </a:xfrm>
          <a:prstGeom prst="rect">
            <a:avLst/>
          </a:pr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 defTabSz="622300">
              <a:defRPr sz="42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60" name="desert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48200" y="11912600"/>
            <a:ext cx="889000" cy="889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tundra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26100" y="11912600"/>
            <a:ext cx="889000" cy="889000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1092199" y="12585700"/>
            <a:ext cx="1422401" cy="736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200" i="1" dirty="0">
                <a:latin typeface="Gill Sans Light"/>
                <a:ea typeface="Gill Sans Light"/>
                <a:cs typeface="Gill Sans Light"/>
                <a:sym typeface="Gill Sans Light"/>
              </a:rPr>
              <a:t>Image by</a:t>
            </a:r>
          </a:p>
          <a:p>
            <a:pPr lvl="0" algn="l">
              <a:defRPr sz="1800"/>
            </a:pPr>
            <a:r>
              <a:rPr sz="2200" i="1" dirty="0">
                <a:latin typeface="Gill Sans Light"/>
                <a:ea typeface="Gill Sans Light"/>
                <a:cs typeface="Gill Sans Light"/>
                <a:sym typeface="Gill Sans Light"/>
              </a:rPr>
              <a:t>From URL</a:t>
            </a:r>
          </a:p>
        </p:txBody>
      </p:sp>
      <p:sp>
        <p:nvSpPr>
          <p:cNvPr id="63" name="Shape 63"/>
          <p:cNvSpPr/>
          <p:nvPr/>
        </p:nvSpPr>
        <p:spPr>
          <a:xfrm>
            <a:off x="7108161" y="12852322"/>
            <a:ext cx="117823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COOL</a:t>
            </a:r>
          </a:p>
        </p:txBody>
      </p:sp>
      <p:sp>
        <p:nvSpPr>
          <p:cNvPr id="64" name="Shape 64"/>
          <p:cNvSpPr/>
          <p:nvPr/>
        </p:nvSpPr>
        <p:spPr>
          <a:xfrm>
            <a:off x="5659288" y="12858672"/>
            <a:ext cx="125413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</a:rPr>
              <a:t>WARM</a:t>
            </a:r>
          </a:p>
        </p:txBody>
      </p:sp>
      <p:sp>
        <p:nvSpPr>
          <p:cNvPr id="65" name="Shape 65"/>
          <p:cNvSpPr/>
          <p:nvPr/>
        </p:nvSpPr>
        <p:spPr>
          <a:xfrm>
            <a:off x="8354652" y="12858672"/>
            <a:ext cx="114661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COLD</a:t>
            </a:r>
          </a:p>
        </p:txBody>
      </p:sp>
      <p:sp>
        <p:nvSpPr>
          <p:cNvPr id="66" name="Shape 66"/>
          <p:cNvSpPr/>
          <p:nvPr/>
        </p:nvSpPr>
        <p:spPr>
          <a:xfrm>
            <a:off x="4557638" y="12845972"/>
            <a:ext cx="89174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>
                <a:solidFill>
                  <a:srgbClr val="FFFFFF"/>
                </a:solidFill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 dirty="0">
                <a:solidFill>
                  <a:srgbClr val="FFFFFF"/>
                </a:solidFill>
              </a:rPr>
              <a:t>HOT</a:t>
            </a:r>
          </a:p>
        </p:txBody>
      </p:sp>
      <p:pic>
        <p:nvPicPr>
          <p:cNvPr id="67" name="forest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569200" y="11925300"/>
            <a:ext cx="889000" cy="889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8" name="urban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8534400" y="11912600"/>
            <a:ext cx="889000" cy="889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9" name="grass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6604000" y="11912600"/>
            <a:ext cx="889000" cy="889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0" name="ocean.pdf"/>
          <p:cNvPicPr/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3670300" y="11912600"/>
            <a:ext cx="889000" cy="889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/>
          <p:nvPr/>
        </p:nvSpPr>
        <p:spPr>
          <a:xfrm>
            <a:off x="1092199" y="1000798"/>
            <a:ext cx="6157188" cy="901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5600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/>
            </a:pPr>
            <a:r>
              <a:rPr sz="5600" dirty="0"/>
              <a:t>ORGANISM NAME</a:t>
            </a:r>
          </a:p>
        </p:txBody>
      </p:sp>
      <p:sp>
        <p:nvSpPr>
          <p:cNvPr id="75" name="Shape 75"/>
          <p:cNvSpPr/>
          <p:nvPr/>
        </p:nvSpPr>
        <p:spPr>
          <a:xfrm>
            <a:off x="1168362" y="1836482"/>
            <a:ext cx="4003428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4000" i="1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 i="0"/>
            </a:pPr>
            <a:r>
              <a:rPr sz="4000" i="1" dirty="0"/>
              <a:t>Latin name</a:t>
            </a:r>
          </a:p>
        </p:txBody>
      </p:sp>
      <p:sp>
        <p:nvSpPr>
          <p:cNvPr id="77" name="Shape 77"/>
          <p:cNvSpPr/>
          <p:nvPr/>
        </p:nvSpPr>
        <p:spPr>
          <a:xfrm>
            <a:off x="6057862" y="8375650"/>
            <a:ext cx="3763865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2400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/>
            </a:pPr>
            <a:r>
              <a:rPr sz="2400" dirty="0"/>
              <a:t>Kingdom, Phylum, Class</a:t>
            </a:r>
          </a:p>
        </p:txBody>
      </p:sp>
      <p:sp>
        <p:nvSpPr>
          <p:cNvPr id="78" name="Shape 78"/>
          <p:cNvSpPr/>
          <p:nvPr/>
        </p:nvSpPr>
        <p:spPr>
          <a:xfrm>
            <a:off x="1104630" y="11249199"/>
            <a:ext cx="653504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lang="en-CA" sz="3000" b="1" dirty="0" smtClean="0"/>
              <a:t>History</a:t>
            </a:r>
            <a:r>
              <a:rPr sz="3000" b="1" dirty="0" smtClean="0"/>
              <a:t>:</a:t>
            </a:r>
            <a:endParaRPr sz="3000" b="1" dirty="0"/>
          </a:p>
        </p:txBody>
      </p:sp>
      <p:sp>
        <p:nvSpPr>
          <p:cNvPr id="79" name="Shape 79"/>
          <p:cNvSpPr/>
          <p:nvPr/>
        </p:nvSpPr>
        <p:spPr>
          <a:xfrm>
            <a:off x="1060159" y="8959850"/>
            <a:ext cx="788670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sz="3000" b="1" dirty="0" smtClean="0"/>
              <a:t>FACT</a:t>
            </a:r>
            <a:r>
              <a:rPr lang="en-CA" sz="3000" b="1" dirty="0" smtClean="0"/>
              <a:t>S</a:t>
            </a:r>
            <a:r>
              <a:rPr sz="3000" b="1" dirty="0" smtClean="0"/>
              <a:t>:</a:t>
            </a:r>
            <a:endParaRPr sz="3000" b="1" dirty="0"/>
          </a:p>
        </p:txBody>
      </p:sp>
      <p:sp>
        <p:nvSpPr>
          <p:cNvPr id="40" name="Shape 75"/>
          <p:cNvSpPr/>
          <p:nvPr/>
        </p:nvSpPr>
        <p:spPr>
          <a:xfrm>
            <a:off x="1130926" y="2470516"/>
            <a:ext cx="3694922" cy="6155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sz="4000" i="1">
                <a:latin typeface="Gill Sans Light"/>
                <a:ea typeface="Gill Sans Light"/>
                <a:cs typeface="Gill Sans Light"/>
                <a:sym typeface="Gill Sans Light"/>
              </a:defRPr>
            </a:lvl1pPr>
          </a:lstStyle>
          <a:p>
            <a:pPr lvl="0">
              <a:defRPr sz="1800" i="0"/>
            </a:pPr>
            <a:r>
              <a:rPr lang="en-CA" sz="3600" i="1" dirty="0" smtClean="0"/>
              <a:t>First nation </a:t>
            </a:r>
            <a:r>
              <a:rPr sz="4000" i="1" dirty="0" smtClean="0"/>
              <a:t>name</a:t>
            </a:r>
            <a:endParaRPr sz="4000" i="1" dirty="0"/>
          </a:p>
        </p:txBody>
      </p:sp>
      <p:sp>
        <p:nvSpPr>
          <p:cNvPr id="41" name="Shape 78"/>
          <p:cNvSpPr/>
          <p:nvPr/>
        </p:nvSpPr>
        <p:spPr>
          <a:xfrm>
            <a:off x="1090043" y="11855562"/>
            <a:ext cx="130730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3000" b="1"/>
            </a:lvl1pPr>
          </a:lstStyle>
          <a:p>
            <a:pPr lvl="0">
              <a:defRPr sz="1800" b="0"/>
            </a:pPr>
            <a:r>
              <a:rPr lang="en-CA" sz="3000" b="1" dirty="0" smtClean="0"/>
              <a:t>Use:</a:t>
            </a:r>
            <a:endParaRPr sz="3000" b="1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6223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636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6223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636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6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</vt:lpstr>
      <vt:lpstr>Gill Sans Light</vt:lpstr>
      <vt:lpstr>Lucida Grande</vt:lpstr>
      <vt:lpstr>White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Olga Sokolova</dc:creator>
  <cp:lastModifiedBy>Olga Sokolova</cp:lastModifiedBy>
  <cp:revision>5</cp:revision>
  <dcterms:modified xsi:type="dcterms:W3CDTF">2018-04-13T17:35:33Z</dcterms:modified>
</cp:coreProperties>
</file>