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/>
    <p:restoredTop sz="94621"/>
  </p:normalViewPr>
  <p:slideViewPr>
    <p:cSldViewPr snapToGrid="0" snapToObjects="1">
      <p:cViewPr varScale="1">
        <p:scale>
          <a:sx n="91" d="100"/>
          <a:sy n="91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25E-2EC8-D54D-990E-1FB697303C55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D155-5A4B-224F-8189-2ACE1ED6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5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25E-2EC8-D54D-990E-1FB697303C55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D155-5A4B-224F-8189-2ACE1ED6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97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25E-2EC8-D54D-990E-1FB697303C55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D155-5A4B-224F-8189-2ACE1ED6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52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25E-2EC8-D54D-990E-1FB697303C55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D155-5A4B-224F-8189-2ACE1ED6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5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25E-2EC8-D54D-990E-1FB697303C55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D155-5A4B-224F-8189-2ACE1ED6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28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25E-2EC8-D54D-990E-1FB697303C55}" type="datetimeFigureOut">
              <a:rPr lang="en-US" smtClean="0"/>
              <a:t>1/4/22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D155-5A4B-224F-8189-2ACE1ED6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25E-2EC8-D54D-990E-1FB697303C55}" type="datetimeFigureOut">
              <a:rPr lang="en-US" smtClean="0"/>
              <a:t>1/4/22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D155-5A4B-224F-8189-2ACE1ED6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4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25E-2EC8-D54D-990E-1FB697303C55}" type="datetimeFigureOut">
              <a:rPr lang="en-US" smtClean="0"/>
              <a:t>1/4/22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D155-5A4B-224F-8189-2ACE1ED6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8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25E-2EC8-D54D-990E-1FB697303C55}" type="datetimeFigureOut">
              <a:rPr lang="en-US" smtClean="0"/>
              <a:t>1/4/22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D155-5A4B-224F-8189-2ACE1ED6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69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25E-2EC8-D54D-990E-1FB697303C55}" type="datetimeFigureOut">
              <a:rPr lang="en-US" smtClean="0"/>
              <a:t>1/4/22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D155-5A4B-224F-8189-2ACE1ED6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00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25E-2EC8-D54D-990E-1FB697303C55}" type="datetimeFigureOut">
              <a:rPr lang="en-US" smtClean="0"/>
              <a:t>1/4/22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D155-5A4B-224F-8189-2ACE1ED6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1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8925E-2EC8-D54D-990E-1FB697303C55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4D155-5A4B-224F-8189-2ACE1ED6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7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9.xml"/><Relationship Id="rId18" Type="http://schemas.openxmlformats.org/officeDocument/2006/relationships/slide" Target="slide30.xml"/><Relationship Id="rId26" Type="http://schemas.openxmlformats.org/officeDocument/2006/relationships/slide" Target="slide56.xml"/><Relationship Id="rId3" Type="http://schemas.openxmlformats.org/officeDocument/2006/relationships/slide" Target="slide3.xml"/><Relationship Id="rId21" Type="http://schemas.openxmlformats.org/officeDocument/2006/relationships/slide" Target="slide40.xml"/><Relationship Id="rId7" Type="http://schemas.openxmlformats.org/officeDocument/2006/relationships/slide" Target="slide10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51.xml"/><Relationship Id="rId2" Type="http://schemas.openxmlformats.org/officeDocument/2006/relationships/image" Target="../media/image2.jpg"/><Relationship Id="rId16" Type="http://schemas.openxmlformats.org/officeDocument/2006/relationships/slide" Target="slide28.xml"/><Relationship Id="rId20" Type="http://schemas.openxmlformats.org/officeDocument/2006/relationships/slide" Target="slide35.xml"/><Relationship Id="rId29" Type="http://schemas.openxmlformats.org/officeDocument/2006/relationships/slide" Target="slide7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14.xml"/><Relationship Id="rId24" Type="http://schemas.openxmlformats.org/officeDocument/2006/relationships/slide" Target="slide49.xml"/><Relationship Id="rId5" Type="http://schemas.openxmlformats.org/officeDocument/2006/relationships/slide" Target="slide5.xml"/><Relationship Id="rId15" Type="http://schemas.openxmlformats.org/officeDocument/2006/relationships/slide" Target="slide27.xml"/><Relationship Id="rId23" Type="http://schemas.openxmlformats.org/officeDocument/2006/relationships/slide" Target="slide46.xml"/><Relationship Id="rId28" Type="http://schemas.openxmlformats.org/officeDocument/2006/relationships/slide" Target="slide65.xml"/><Relationship Id="rId10" Type="http://schemas.openxmlformats.org/officeDocument/2006/relationships/slide" Target="slide13.xml"/><Relationship Id="rId19" Type="http://schemas.openxmlformats.org/officeDocument/2006/relationships/slide" Target="slide32.xml"/><Relationship Id="rId4" Type="http://schemas.openxmlformats.org/officeDocument/2006/relationships/slide" Target="slide4.xml"/><Relationship Id="rId9" Type="http://schemas.openxmlformats.org/officeDocument/2006/relationships/slide" Target="slide12.xml"/><Relationship Id="rId14" Type="http://schemas.openxmlformats.org/officeDocument/2006/relationships/slide" Target="slide26.xml"/><Relationship Id="rId22" Type="http://schemas.openxmlformats.org/officeDocument/2006/relationships/slide" Target="slide43.xml"/><Relationship Id="rId27" Type="http://schemas.openxmlformats.org/officeDocument/2006/relationships/slide" Target="slide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QYxbP1dhnxE&amp;feature=youtu.be" TargetMode="External"/><Relationship Id="rId4" Type="http://schemas.openxmlformats.org/officeDocument/2006/relationships/hyperlink" Target="https://www.youtube.com/watch?v=PSZxmZmBfnU&amp;feature=youtu.be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Ux3fLryNZXM&amp;feature=youtu.be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WTJSt4wP2ME&amp;feature=youtu.be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hyperlink" Target="https://www.youtube.com/watch?v=WTJSt4wP2ME&amp;feature=youtu.be" TargetMode="External"/><Relationship Id="rId5" Type="http://schemas.openxmlformats.org/officeDocument/2006/relationships/slide" Target="slide2.xml"/><Relationship Id="rId4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hyperlink" Target="https://www.youtube.com/watch?v=WTJSt4wP2ME&amp;feature=youtu.be" TargetMode="External"/><Relationship Id="rId5" Type="http://schemas.openxmlformats.org/officeDocument/2006/relationships/slide" Target="slide2.xml"/><Relationship Id="rId4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kCyfBibIbI&amp;feature=youtu.be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hyperlink" Target="https://www.youtube.com/watch?v=pkCyfBibIbI&amp;feature=youtu.be" TargetMode="External"/><Relationship Id="rId5" Type="http://schemas.openxmlformats.org/officeDocument/2006/relationships/slide" Target="slide2.xml"/><Relationship Id="rId4" Type="http://schemas.openxmlformats.org/officeDocument/2006/relationships/image" Target="../media/image66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hyperlink" Target="https://www.youtube.com/watch?v=pkCyfBibIbI&amp;feature=youtu.be" TargetMode="External"/><Relationship Id="rId5" Type="http://schemas.openxmlformats.org/officeDocument/2006/relationships/slide" Target="slide2.xml"/><Relationship Id="rId4" Type="http://schemas.openxmlformats.org/officeDocument/2006/relationships/image" Target="../media/image6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ru0K8uYEZWw&amp;feature=youtu.be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hyperlink" Target="https://www.youtube.com/watch?v=ru0K8uYEZWw&amp;feature=youtu.be" TargetMode="External"/><Relationship Id="rId5" Type="http://schemas.openxmlformats.org/officeDocument/2006/relationships/slide" Target="slide2.xml"/><Relationship Id="rId4" Type="http://schemas.openxmlformats.org/officeDocument/2006/relationships/image" Target="../media/image7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hyperlink" Target="https://www.youtube.com/watch?v=ru0K8uYEZWw&amp;feature=youtu.be" TargetMode="External"/><Relationship Id="rId5" Type="http://schemas.openxmlformats.org/officeDocument/2006/relationships/slide" Target="slide2.xml"/><Relationship Id="rId4" Type="http://schemas.openxmlformats.org/officeDocument/2006/relationships/image" Target="../media/image75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8F709A-EA8C-4E68-8585-99A949CCE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94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D29560-BF4F-4727-9B2F-2A28882D6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5392A9-A278-4E53-BEEB-2AF1F1B60930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003BC0-EFF9-7146-B6C7-ED8D04A4BBB4}"/>
              </a:ext>
            </a:extLst>
          </p:cNvPr>
          <p:cNvSpPr/>
          <p:nvPr/>
        </p:nvSpPr>
        <p:spPr>
          <a:xfrm>
            <a:off x="409903" y="351959"/>
            <a:ext cx="809297" cy="636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1 Side Step Click">
            <a:hlinkClick r:id="" action="ppaction://media"/>
            <a:extLst>
              <a:ext uri="{FF2B5EF4-FFF2-40B4-BE49-F238E27FC236}">
                <a16:creationId xmlns:a16="http://schemas.microsoft.com/office/drawing/2014/main" id="{D55564BF-3922-472B-B010-F53019966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551" y="352706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8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53034-68CF-4B42-8F7C-93B11D86D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3C0C4D-4677-4C6A-8D5C-8EC84A01B11C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E1AF5B-6F45-BD4D-8130-BAD96DDE6799}"/>
              </a:ext>
            </a:extLst>
          </p:cNvPr>
          <p:cNvSpPr/>
          <p:nvPr/>
        </p:nvSpPr>
        <p:spPr>
          <a:xfrm>
            <a:off x="409903" y="351959"/>
            <a:ext cx="809297" cy="636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2 Top Hat Click">
            <a:hlinkClick r:id="" action="ppaction://media"/>
            <a:extLst>
              <a:ext uri="{FF2B5EF4-FFF2-40B4-BE49-F238E27FC236}">
                <a16:creationId xmlns:a16="http://schemas.microsoft.com/office/drawing/2014/main" id="{3968D3FA-A75A-4327-9D10-6FB61F703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551" y="338044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9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B3B5E-9109-4ADF-AFD9-C32C4518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1CE86B-0754-41F0-B601-3CBE393C0B0F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1F39A6-AC83-E142-877D-19487714D32A}"/>
              </a:ext>
            </a:extLst>
          </p:cNvPr>
          <p:cNvSpPr/>
          <p:nvPr/>
        </p:nvSpPr>
        <p:spPr>
          <a:xfrm>
            <a:off x="409903" y="351959"/>
            <a:ext cx="809297" cy="636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3 Off the Rim Click">
            <a:hlinkClick r:id="" action="ppaction://media"/>
            <a:extLst>
              <a:ext uri="{FF2B5EF4-FFF2-40B4-BE49-F238E27FC236}">
                <a16:creationId xmlns:a16="http://schemas.microsoft.com/office/drawing/2014/main" id="{49BE7DC1-6784-4680-B6B9-533714C48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551" y="352612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EA67B9-6436-46CA-9EFF-A0554B22E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85B0FD-B388-4188-A66B-3BD35EBD18C6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1BA59A-6945-A543-91D8-8427BDE72CA3}"/>
              </a:ext>
            </a:extLst>
          </p:cNvPr>
          <p:cNvSpPr/>
          <p:nvPr/>
        </p:nvSpPr>
        <p:spPr>
          <a:xfrm>
            <a:off x="409903" y="351959"/>
            <a:ext cx="809297" cy="636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4 Stick To It Click">
            <a:hlinkClick r:id="" action="ppaction://media"/>
            <a:extLst>
              <a:ext uri="{FF2B5EF4-FFF2-40B4-BE49-F238E27FC236}">
                <a16:creationId xmlns:a16="http://schemas.microsoft.com/office/drawing/2014/main" id="{0D44B1F4-A6DE-4331-9FC3-96E7354D8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551" y="339072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4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A35304-2953-41CC-A5B0-10F8AD0AF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7F1E79-CCB0-4321-86E2-6A488F6D9101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43445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ABFF-8902-4AFD-8098-CF766F7B8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7144D6-8EC8-495A-9FCC-B44311154DC3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8770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1001A7-00A5-4E9F-960F-24FACD699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DC38BC-DE9C-4D27-B4FC-58D76F16973B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6CAC4-E2AF-CD47-9876-6B7121360A4F}"/>
              </a:ext>
            </a:extLst>
          </p:cNvPr>
          <p:cNvSpPr/>
          <p:nvPr/>
        </p:nvSpPr>
        <p:spPr>
          <a:xfrm>
            <a:off x="409904" y="226261"/>
            <a:ext cx="708538" cy="62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5 Reed Pipes Click">
            <a:hlinkClick r:id="" action="ppaction://media"/>
            <a:extLst>
              <a:ext uri="{FF2B5EF4-FFF2-40B4-BE49-F238E27FC236}">
                <a16:creationId xmlns:a16="http://schemas.microsoft.com/office/drawing/2014/main" id="{3DB20098-4ED2-4BB9-ABF3-9DE1CAB8B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442" y="319268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3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F7DAB8-1047-4063-B298-32E9E7C0B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0811A8-BD29-4C4A-A471-F235A6D99EA4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0917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D95FA6-CB83-4BE5-A149-FB3B22A7B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4E2E5-1692-4EBD-B19B-0F4190BA2524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61DDC9-4299-40E2-B448-FA908DEAC78B}"/>
              </a:ext>
            </a:extLst>
          </p:cNvPr>
          <p:cNvSpPr/>
          <p:nvPr/>
        </p:nvSpPr>
        <p:spPr>
          <a:xfrm>
            <a:off x="8513379" y="557048"/>
            <a:ext cx="126124" cy="15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6627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D9C12-B892-488C-B796-913B2A253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AFFE60-FE2E-41BF-AFED-F0E38CD5A381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D07394-96BE-584E-9B48-5D1AE726A6C1}"/>
              </a:ext>
            </a:extLst>
          </p:cNvPr>
          <p:cNvSpPr/>
          <p:nvPr/>
        </p:nvSpPr>
        <p:spPr>
          <a:xfrm>
            <a:off x="409904" y="226261"/>
            <a:ext cx="708538" cy="62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6 Liberty Bell March Click">
            <a:hlinkClick r:id="" action="ppaction://media"/>
            <a:extLst>
              <a:ext uri="{FF2B5EF4-FFF2-40B4-BE49-F238E27FC236}">
                <a16:creationId xmlns:a16="http://schemas.microsoft.com/office/drawing/2014/main" id="{5E0B1ECE-E18A-4CF4-989F-EB219D6A2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442" y="329478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1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ADC47-AC50-459E-8D20-52BBCB10B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1" y="0"/>
            <a:ext cx="887505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EA1D1E-2392-4648-AE73-255711E002E6}"/>
              </a:ext>
            </a:extLst>
          </p:cNvPr>
          <p:cNvSpPr/>
          <p:nvPr/>
        </p:nvSpPr>
        <p:spPr>
          <a:xfrm>
            <a:off x="599090" y="464233"/>
            <a:ext cx="7945820" cy="5999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Playing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B5B2C-A54A-43D2-9EBD-5CFBE3FDFE39}"/>
              </a:ext>
            </a:extLst>
          </p:cNvPr>
          <p:cNvSpPr txBox="1"/>
          <p:nvPr/>
        </p:nvSpPr>
        <p:spPr>
          <a:xfrm>
            <a:off x="1568562" y="1450428"/>
            <a:ext cx="2990242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hlinkClick r:id="rId3" action="ppaction://hlinksldjump"/>
              </a:rPr>
              <a:t>Playing Position</a:t>
            </a:r>
            <a:endParaRPr lang="en-CA" sz="2000" dirty="0"/>
          </a:p>
          <a:p>
            <a:r>
              <a:rPr lang="en-CA" sz="2000" dirty="0">
                <a:hlinkClick r:id="rId4" action="ppaction://hlinksldjump"/>
              </a:rPr>
              <a:t>Parts of the Bucket</a:t>
            </a:r>
            <a:endParaRPr lang="en-CA" sz="2000" dirty="0"/>
          </a:p>
          <a:p>
            <a:r>
              <a:rPr lang="en-CA" sz="2000" dirty="0">
                <a:hlinkClick r:id="rId5" action="ppaction://hlinksldjump"/>
              </a:rPr>
              <a:t>0. Music Room Rules</a:t>
            </a:r>
            <a:endParaRPr lang="en-CA" sz="2000" dirty="0"/>
          </a:p>
          <a:p>
            <a:r>
              <a:rPr lang="en-CA" sz="2000" dirty="0">
                <a:hlinkClick r:id="rId6" action="ppaction://hlinksldjump"/>
              </a:rPr>
              <a:t>Dynamics</a:t>
            </a:r>
            <a:endParaRPr lang="en-CA" sz="2000" dirty="0"/>
          </a:p>
          <a:p>
            <a:r>
              <a:rPr lang="en-CA" sz="2000" dirty="0">
                <a:hlinkClick r:id="rId7" action="ppaction://hlinksldjump"/>
              </a:rPr>
              <a:t>1. Side Step</a:t>
            </a:r>
            <a:endParaRPr lang="en-CA" sz="2000" dirty="0"/>
          </a:p>
          <a:p>
            <a:r>
              <a:rPr lang="en-CA" sz="2000" dirty="0">
                <a:hlinkClick r:id="rId8" action="ppaction://hlinksldjump"/>
              </a:rPr>
              <a:t>2. Top Hats</a:t>
            </a:r>
            <a:endParaRPr lang="en-CA" sz="2000" dirty="0"/>
          </a:p>
          <a:p>
            <a:r>
              <a:rPr lang="en-CA" sz="2000" dirty="0">
                <a:hlinkClick r:id="rId9" action="ppaction://hlinksldjump"/>
              </a:rPr>
              <a:t>3. Off the Rim</a:t>
            </a:r>
            <a:endParaRPr lang="en-CA" sz="2000" dirty="0"/>
          </a:p>
          <a:p>
            <a:r>
              <a:rPr lang="en-CA" sz="2000" dirty="0">
                <a:hlinkClick r:id="rId10" action="ppaction://hlinksldjump"/>
              </a:rPr>
              <a:t>4. Stick To It!</a:t>
            </a:r>
            <a:endParaRPr lang="en-CA" sz="2000" dirty="0"/>
          </a:p>
          <a:p>
            <a:r>
              <a:rPr lang="en-CA" sz="2000" dirty="0">
                <a:hlinkClick r:id="rId11" action="ppaction://hlinksldjump"/>
              </a:rPr>
              <a:t>Musical Form and Phrasing</a:t>
            </a:r>
            <a:endParaRPr lang="en-CA" sz="2000" dirty="0"/>
          </a:p>
          <a:p>
            <a:r>
              <a:rPr lang="en-CA" sz="2000" dirty="0">
                <a:hlinkClick r:id="rId12" action="ppaction://hlinksldjump"/>
              </a:rPr>
              <a:t>5. Reed Pipes</a:t>
            </a:r>
            <a:endParaRPr lang="en-CA" sz="2000" dirty="0"/>
          </a:p>
          <a:p>
            <a:r>
              <a:rPr lang="en-CA" sz="2000" dirty="0">
                <a:hlinkClick r:id="rId13" action="ppaction://hlinksldjump"/>
              </a:rPr>
              <a:t>6. Liberty Bell March</a:t>
            </a:r>
            <a:endParaRPr lang="en-CA" sz="2000" dirty="0"/>
          </a:p>
          <a:p>
            <a:r>
              <a:rPr lang="en-CA" sz="2000" dirty="0">
                <a:hlinkClick r:id="rId14" action="ppaction://hlinksldjump"/>
              </a:rPr>
              <a:t>Accents</a:t>
            </a:r>
            <a:endParaRPr lang="en-CA" sz="2000" dirty="0"/>
          </a:p>
          <a:p>
            <a:r>
              <a:rPr lang="en-CA" sz="2000" dirty="0">
                <a:hlinkClick r:id="rId15" action="ppaction://hlinksldjump"/>
              </a:rPr>
              <a:t>7. Copper and Tin</a:t>
            </a:r>
            <a:endParaRPr lang="en-CA" sz="2000" dirty="0"/>
          </a:p>
          <a:p>
            <a:r>
              <a:rPr lang="en-CA" sz="2000" dirty="0">
                <a:hlinkClick r:id="rId16" action="ppaction://hlinksldjump"/>
              </a:rPr>
              <a:t>8. Bat Rap</a:t>
            </a:r>
            <a:endParaRPr lang="en-CA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30C87B-982E-4662-8981-DA41E5A6A9C4}"/>
              </a:ext>
            </a:extLst>
          </p:cNvPr>
          <p:cNvSpPr txBox="1"/>
          <p:nvPr/>
        </p:nvSpPr>
        <p:spPr>
          <a:xfrm>
            <a:off x="4672395" y="1450428"/>
            <a:ext cx="320023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hlinkClick r:id="rId17" action="ppaction://hlinksldjump"/>
              </a:rPr>
              <a:t>9. Cannonball Run</a:t>
            </a:r>
            <a:endParaRPr lang="en-CA" sz="2000" dirty="0"/>
          </a:p>
          <a:p>
            <a:r>
              <a:rPr lang="en-CA" sz="2000" dirty="0">
                <a:hlinkClick r:id="rId18" action="ppaction://hlinksldjump"/>
              </a:rPr>
              <a:t>Hand Independence</a:t>
            </a:r>
            <a:endParaRPr lang="en-CA" sz="2000" dirty="0"/>
          </a:p>
          <a:p>
            <a:r>
              <a:rPr lang="en-CA" sz="2000" dirty="0">
                <a:hlinkClick r:id="rId19" action="ppaction://hlinksldjump"/>
              </a:rPr>
              <a:t>10. </a:t>
            </a:r>
            <a:r>
              <a:rPr lang="en-CA" sz="2000" dirty="0" err="1">
                <a:hlinkClick r:id="rId19" action="ppaction://hlinksldjump"/>
              </a:rPr>
              <a:t>Surfin</a:t>
            </a:r>
            <a:r>
              <a:rPr lang="en-CA" sz="2000" dirty="0">
                <a:hlinkClick r:id="rId19" action="ppaction://hlinksldjump"/>
              </a:rPr>
              <a:t>’ Rock</a:t>
            </a:r>
            <a:endParaRPr lang="en-CA" sz="2000" dirty="0"/>
          </a:p>
          <a:p>
            <a:r>
              <a:rPr lang="en-CA" sz="2000" dirty="0">
                <a:hlinkClick r:id="rId20" action="ppaction://hlinksldjump"/>
              </a:rPr>
              <a:t>11. Surf’s Up Dude</a:t>
            </a:r>
            <a:endParaRPr lang="en-CA" sz="2000" dirty="0"/>
          </a:p>
          <a:p>
            <a:r>
              <a:rPr lang="en-CA" sz="2000" dirty="0">
                <a:hlinkClick r:id="rId21" action="ppaction://hlinksldjump"/>
              </a:rPr>
              <a:t>Syncopation</a:t>
            </a:r>
            <a:endParaRPr lang="en-CA" sz="2000" dirty="0"/>
          </a:p>
          <a:p>
            <a:r>
              <a:rPr lang="en-CA" sz="2000" dirty="0">
                <a:hlinkClick r:id="rId22" action="ppaction://hlinksldjump"/>
              </a:rPr>
              <a:t>12. Night Chase</a:t>
            </a:r>
            <a:endParaRPr lang="en-CA" sz="2000" dirty="0"/>
          </a:p>
          <a:p>
            <a:r>
              <a:rPr lang="en-CA" sz="2000" dirty="0">
                <a:hlinkClick r:id="rId23" action="ppaction://hlinksldjump"/>
              </a:rPr>
              <a:t>13. Tick Tock Blues</a:t>
            </a:r>
            <a:endParaRPr lang="en-CA" sz="2000" dirty="0"/>
          </a:p>
          <a:p>
            <a:r>
              <a:rPr lang="en-CA" sz="2000" dirty="0">
                <a:hlinkClick r:id="rId24" action="ppaction://hlinksldjump"/>
              </a:rPr>
              <a:t>14. Ready for Travel</a:t>
            </a:r>
            <a:endParaRPr lang="en-CA" sz="2000" dirty="0"/>
          </a:p>
          <a:p>
            <a:r>
              <a:rPr lang="en-CA" sz="2000" dirty="0">
                <a:hlinkClick r:id="rId25" action="ppaction://hlinksldjump"/>
              </a:rPr>
              <a:t>15. L.A. Geared</a:t>
            </a:r>
            <a:endParaRPr lang="en-CA" sz="2000" dirty="0"/>
          </a:p>
          <a:p>
            <a:r>
              <a:rPr lang="en-CA" sz="2000" dirty="0">
                <a:hlinkClick r:id="rId26" action="ppaction://hlinksldjump"/>
              </a:rPr>
              <a:t>Easy Pop Song Arrangements</a:t>
            </a:r>
            <a:endParaRPr lang="en-CA" sz="2000" dirty="0"/>
          </a:p>
          <a:p>
            <a:r>
              <a:rPr lang="en-CA" sz="2000" dirty="0">
                <a:hlinkClick r:id="rId27" action="ppaction://hlinksldjump"/>
              </a:rPr>
              <a:t>16. Freedom Flag</a:t>
            </a:r>
            <a:endParaRPr lang="en-CA" sz="2000" dirty="0"/>
          </a:p>
          <a:p>
            <a:r>
              <a:rPr lang="en-CA" sz="2000" dirty="0">
                <a:hlinkClick r:id="rId28" action="ppaction://hlinksldjump"/>
              </a:rPr>
              <a:t>17. We Love Dancing</a:t>
            </a:r>
            <a:endParaRPr lang="en-CA" sz="2000" dirty="0"/>
          </a:p>
          <a:p>
            <a:r>
              <a:rPr lang="en-CA" sz="2000" dirty="0">
                <a:hlinkClick r:id="rId29" action="ppaction://hlinksldjump"/>
              </a:rPr>
              <a:t>18. </a:t>
            </a:r>
            <a:r>
              <a:rPr lang="en-CA" sz="2000" dirty="0" err="1">
                <a:hlinkClick r:id="rId29" action="ppaction://hlinksldjump"/>
              </a:rPr>
              <a:t>Feelin</a:t>
            </a:r>
            <a:r>
              <a:rPr lang="en-CA" sz="2000" dirty="0">
                <a:hlinkClick r:id="rId29" action="ppaction://hlinksldjump"/>
              </a:rPr>
              <a:t>’ Great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388216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E46425-B921-4875-8F7D-0D7C1D8C3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57CAFC-6503-4888-9AA3-7C5E0B74D5DE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6853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C4C94-7430-4DB2-8D8E-A3FFDA86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AAF4BA-ABB6-46C0-B48A-57BC23E7C4E6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49132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45AA2C-F3E7-40E7-8F5B-685A5B171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DB05DE-115E-497D-A5A7-B1F4ACBC4684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8461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CEAC5-BE1E-4AA8-8B9A-79575E30B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26189-6E65-4AF7-8333-79C72C91D10A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2763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67EA1-E0D9-456D-9EE5-496D5383B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1109F-22B8-46A7-B863-3F1F4B45A2EA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48712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56701-FF22-4463-ABC1-D417100F2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41126D-0676-4A90-88C1-32D9A7E9684E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01532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0D3D1-8138-4473-917F-0EA0B68ED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EEF1DC-F45E-4385-AAB2-C44F494FDF56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5301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11A53F-2252-4F54-B629-A6CB6005A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1CEDE9-DCE1-44C8-981E-D49EA3A75329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E0B217-7429-BA4C-90BC-2FAD49CCB85F}"/>
              </a:ext>
            </a:extLst>
          </p:cNvPr>
          <p:cNvSpPr/>
          <p:nvPr/>
        </p:nvSpPr>
        <p:spPr>
          <a:xfrm>
            <a:off x="403753" y="323743"/>
            <a:ext cx="708538" cy="716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7 Copper and Tin Click">
            <a:hlinkClick r:id="" action="ppaction://media"/>
            <a:extLst>
              <a:ext uri="{FF2B5EF4-FFF2-40B4-BE49-F238E27FC236}">
                <a16:creationId xmlns:a16="http://schemas.microsoft.com/office/drawing/2014/main" id="{8818FB6A-9843-4552-8588-59A3E269B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291" y="323743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6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D84C3C-DDE5-491D-8B23-78A83C108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5973E8-D2CD-4AED-B6D9-14D8C76DC118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AA9096-5F87-DE4B-991E-71D38D4539CB}"/>
              </a:ext>
            </a:extLst>
          </p:cNvPr>
          <p:cNvSpPr/>
          <p:nvPr/>
        </p:nvSpPr>
        <p:spPr>
          <a:xfrm>
            <a:off x="463828" y="194731"/>
            <a:ext cx="708538" cy="543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8 Bat Rap Click">
            <a:hlinkClick r:id="" action="ppaction://media"/>
            <a:extLst>
              <a:ext uri="{FF2B5EF4-FFF2-40B4-BE49-F238E27FC236}">
                <a16:creationId xmlns:a16="http://schemas.microsoft.com/office/drawing/2014/main" id="{491464CD-3D21-4F78-85A1-EACB3B3AF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097" y="288145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6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3E4388-E731-46B7-BAD9-FEB87CC3E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DB3062-7DAA-40AD-92E5-E5616FF5AC53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9F4B76-A624-9344-8E1F-A3997154C0BC}"/>
              </a:ext>
            </a:extLst>
          </p:cNvPr>
          <p:cNvSpPr/>
          <p:nvPr/>
        </p:nvSpPr>
        <p:spPr>
          <a:xfrm>
            <a:off x="409904" y="226261"/>
            <a:ext cx="708538" cy="62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9 Cannonball Run Click">
            <a:hlinkClick r:id="" action="ppaction://media"/>
            <a:extLst>
              <a:ext uri="{FF2B5EF4-FFF2-40B4-BE49-F238E27FC236}">
                <a16:creationId xmlns:a16="http://schemas.microsoft.com/office/drawing/2014/main" id="{D75CE1A8-227F-4FDB-876B-B6A5A4FD3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73" y="313799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7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D66FFB-6048-46C5-9627-1A774A8E2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609061-0BEA-435B-99CB-A1C9F839097D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6487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D71F1-07C6-4105-9ABA-6FF7DF518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7D4F03-490A-40AB-9077-DC17D19259CA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76997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5804D-7AFE-454F-A490-2C2999178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BF992-9E0F-4823-956A-0E0DD3FD2C0F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47186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34A713-460B-4601-9BA5-83DE71838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CCB167-6BB6-411D-8DEA-97CAE9C6DB75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7D64B4-55EB-3F4C-988B-89E0A6114F40}"/>
              </a:ext>
            </a:extLst>
          </p:cNvPr>
          <p:cNvSpPr/>
          <p:nvPr/>
        </p:nvSpPr>
        <p:spPr>
          <a:xfrm>
            <a:off x="409904" y="226261"/>
            <a:ext cx="708538" cy="62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0 Surfin Rock Click">
            <a:hlinkClick r:id="" action="ppaction://media"/>
            <a:extLst>
              <a:ext uri="{FF2B5EF4-FFF2-40B4-BE49-F238E27FC236}">
                <a16:creationId xmlns:a16="http://schemas.microsoft.com/office/drawing/2014/main" id="{E01BBCA5-233F-47C2-8EF3-3A53B352A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442" y="313799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1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41FA5-020E-4495-8FC0-2554430AF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71A2DC-005A-487F-B72E-7C2EC9C786B5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8949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656C45-7450-40DD-9FA4-6232701F1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1C81BA-7CEE-4BAE-9CC7-86ACEA8A0449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4702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BA759E-98D8-4502-B60E-A4E58CE19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65E182-B222-4379-A5EA-F56DAE022D2A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BD1FB28-7719-4045-8B29-6B6700AE303E}"/>
              </a:ext>
            </a:extLst>
          </p:cNvPr>
          <p:cNvSpPr/>
          <p:nvPr/>
        </p:nvSpPr>
        <p:spPr>
          <a:xfrm>
            <a:off x="515007" y="140918"/>
            <a:ext cx="586775" cy="5867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1 Surfs Up Dude Click">
            <a:hlinkClick r:id="" action="ppaction://media"/>
            <a:extLst>
              <a:ext uri="{FF2B5EF4-FFF2-40B4-BE49-F238E27FC236}">
                <a16:creationId xmlns:a16="http://schemas.microsoft.com/office/drawing/2014/main" id="{940B6F07-2730-4293-8EBF-9CE04982F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394" y="277693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A51AFD-6CF9-49E9-B398-8910C3BF0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8FD362-2903-49E7-9D2A-F23535599111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7284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0019FD-E063-4280-9797-293CC879F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B9C04E-1D76-4FA7-83DB-C8B5A1C95210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66908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8FBCFF-1B93-4E93-ACAB-29932A908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F4D09-2F31-4274-B75C-4B6016A66446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21349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51E01-A39A-4ABD-A270-EEC6A4213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E7C370-A404-4B6F-B727-79322081DAE9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12452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64245E-7C87-4588-9705-EDE49AD06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5E0A27-3569-40D9-A86A-53B44740FEEA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6374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843F2A-8518-47D8-B00D-2BCF74162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EF4D6A-6CBD-4927-B21E-DAAB1E067FF3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466925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3F934-A3DC-4DDD-A9C4-A091D327A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74C59-EB32-4C8F-BD8C-02A6E854CAB2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792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4BC5D0-B4E0-40EF-BC8F-4CBE814F8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4F5DB5-050A-431B-BAD0-6C3B2E684D7D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37238D-1C3D-4064-BF7D-D2D3D45F57B3}"/>
              </a:ext>
            </a:extLst>
          </p:cNvPr>
          <p:cNvSpPr txBox="1"/>
          <p:nvPr/>
        </p:nvSpPr>
        <p:spPr>
          <a:xfrm>
            <a:off x="796947" y="3167390"/>
            <a:ext cx="3553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dirty="0">
                <a:cs typeface="Arial" panose="020B0604020202020204" pitchFamily="34" charset="0"/>
              </a:rPr>
              <a:t>Judy Garland “Somewhere Over the Rainbow”</a:t>
            </a:r>
          </a:p>
          <a:p>
            <a:pPr algn="ctr"/>
            <a:r>
              <a:rPr lang="en-CA" sz="1400" dirty="0">
                <a:cs typeface="Arial" panose="020B0604020202020204" pitchFamily="34" charset="0"/>
                <a:hlinkClick r:id="rId4"/>
              </a:rPr>
              <a:t>Click Here: https://youtu.be/PSZxmZmBfnU</a:t>
            </a:r>
            <a:endParaRPr lang="en-CA" sz="1400" dirty="0"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D17BE6-1E29-4E07-9712-5FE36E1FDD52}"/>
              </a:ext>
            </a:extLst>
          </p:cNvPr>
          <p:cNvSpPr txBox="1"/>
          <p:nvPr/>
        </p:nvSpPr>
        <p:spPr>
          <a:xfrm>
            <a:off x="4726415" y="3167390"/>
            <a:ext cx="3687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dirty="0">
                <a:cs typeface="Arial" panose="020B0604020202020204" pitchFamily="34" charset="0"/>
              </a:rPr>
              <a:t>Sarah Vaughan “Somewhere Over the Rainbow”</a:t>
            </a:r>
          </a:p>
          <a:p>
            <a:pPr algn="ctr"/>
            <a:r>
              <a:rPr lang="en-US" sz="1400" dirty="0">
                <a:cs typeface="Arial" panose="020B0604020202020204" pitchFamily="34" charset="0"/>
                <a:hlinkClick r:id="rId5"/>
              </a:rPr>
              <a:t>Click Here: https://youtu.be/QYxbP1dhnxE</a:t>
            </a:r>
            <a:endParaRPr lang="en-CA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1959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E6B0E-FAE1-4D14-9360-C0DB05737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A8E992-EB61-4CC0-8602-DDAABE6A9BF9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2BABC3-BDB3-D842-A8A2-BFE5B580B183}"/>
              </a:ext>
            </a:extLst>
          </p:cNvPr>
          <p:cNvSpPr/>
          <p:nvPr/>
        </p:nvSpPr>
        <p:spPr>
          <a:xfrm>
            <a:off x="404767" y="268301"/>
            <a:ext cx="708538" cy="62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2 Night Chase Click">
            <a:hlinkClick r:id="" action="ppaction://media"/>
            <a:extLst>
              <a:ext uri="{FF2B5EF4-FFF2-40B4-BE49-F238E27FC236}">
                <a16:creationId xmlns:a16="http://schemas.microsoft.com/office/drawing/2014/main" id="{39B578A3-5E19-4906-8BD3-337344864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305" y="355839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6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975B0-93BA-4B69-A5B9-1BAC9FF99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F4230-2160-4F88-8762-2A2DB4EEC0F5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75351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44984D-4C37-4C00-AEEA-BF785ABD3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0C9CA8-EA63-41FF-9754-0FC13BFDEDED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58259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A3908-5C59-49D6-BC8A-FBBE9108C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131225-A26F-4F23-94A9-2DF87D8B8242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B48E19-BCC8-A74E-8C85-7CB48DE3558F}"/>
              </a:ext>
            </a:extLst>
          </p:cNvPr>
          <p:cNvSpPr/>
          <p:nvPr/>
        </p:nvSpPr>
        <p:spPr>
          <a:xfrm>
            <a:off x="409904" y="226261"/>
            <a:ext cx="708538" cy="62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3 Tick Tock Click">
            <a:hlinkClick r:id="" action="ppaction://media"/>
            <a:extLst>
              <a:ext uri="{FF2B5EF4-FFF2-40B4-BE49-F238E27FC236}">
                <a16:creationId xmlns:a16="http://schemas.microsoft.com/office/drawing/2014/main" id="{0B1AF9CB-5D4E-4BBB-94A4-A5DCFDA30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173" y="313799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9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75C94-2E7A-4ECB-A325-EC77EF6EF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D35130-ED08-4201-BE9C-D49729BC5EFD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6228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CAAAFC-58AE-461B-9967-6D782D387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E14E97-FB01-4169-8F5B-36FC7FD8D33D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318F68-5394-4CD9-B029-0095DA118C07}"/>
              </a:ext>
            </a:extLst>
          </p:cNvPr>
          <p:cNvSpPr txBox="1"/>
          <p:nvPr/>
        </p:nvSpPr>
        <p:spPr>
          <a:xfrm>
            <a:off x="4598613" y="5580312"/>
            <a:ext cx="284302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CA" sz="1200" dirty="0">
                <a:cs typeface="Arial" panose="020B0604020202020204" pitchFamily="34" charset="0"/>
              </a:rPr>
              <a:t>To see a drummer use</a:t>
            </a:r>
          </a:p>
          <a:p>
            <a:pPr algn="ctr"/>
            <a:r>
              <a:rPr lang="en-CA" sz="1200" dirty="0">
                <a:cs typeface="Arial" panose="020B0604020202020204" pitchFamily="34" charset="0"/>
              </a:rPr>
              <a:t>the circle brush technique.</a:t>
            </a:r>
          </a:p>
          <a:p>
            <a:pPr algn="ctr"/>
            <a:r>
              <a:rPr lang="en-CA" sz="1200" dirty="0">
                <a:cs typeface="Arial" panose="020B0604020202020204" pitchFamily="34" charset="0"/>
                <a:hlinkClick r:id="rId4"/>
              </a:rPr>
              <a:t>Click Here: https://youtu.be/Ux3fLryNZXM</a:t>
            </a:r>
            <a:endParaRPr lang="en-CA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3677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29AA8-05E0-4963-A8DF-C348222F1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5CE574-DE33-4920-91D9-01DECC37F0CC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70E2891-0F8F-FE44-9726-2E1E452272E7}"/>
              </a:ext>
            </a:extLst>
          </p:cNvPr>
          <p:cNvSpPr/>
          <p:nvPr/>
        </p:nvSpPr>
        <p:spPr>
          <a:xfrm>
            <a:off x="493987" y="189185"/>
            <a:ext cx="570557" cy="5564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4 Ready for Travel Click">
            <a:hlinkClick r:id="" action="ppaction://media"/>
            <a:extLst>
              <a:ext uri="{FF2B5EF4-FFF2-40B4-BE49-F238E27FC236}">
                <a16:creationId xmlns:a16="http://schemas.microsoft.com/office/drawing/2014/main" id="{80CC9B54-2041-4655-B50D-2C2DFF3EF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08" y="242426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0F61C-7B35-44DA-BC6A-9CEAD9CE6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27328-9225-4F6A-AFA8-9FDCCFC65046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13B1CB-6D22-4F45-9F5D-8637485DE84D}"/>
              </a:ext>
            </a:extLst>
          </p:cNvPr>
          <p:cNvSpPr/>
          <p:nvPr/>
        </p:nvSpPr>
        <p:spPr>
          <a:xfrm>
            <a:off x="409903" y="351959"/>
            <a:ext cx="809297" cy="636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0 Music Room Rules">
            <a:hlinkClick r:id="" action="ppaction://media"/>
            <a:extLst>
              <a:ext uri="{FF2B5EF4-FFF2-40B4-BE49-F238E27FC236}">
                <a16:creationId xmlns:a16="http://schemas.microsoft.com/office/drawing/2014/main" id="{C369D5A7-7C97-4832-A44B-D46B5C7D9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551" y="351959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F23F5-5AEA-4B2B-ADDE-79A838722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A606C8-608B-4BE4-A442-2A3AF27193AC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95088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461410-6093-4C01-89DC-799F81A44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979A61-6EDD-43FC-8423-668979DE4BA3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7894C1-9F4E-C744-AE3F-8E78C8F5663B}"/>
              </a:ext>
            </a:extLst>
          </p:cNvPr>
          <p:cNvSpPr/>
          <p:nvPr/>
        </p:nvSpPr>
        <p:spPr>
          <a:xfrm>
            <a:off x="409904" y="226261"/>
            <a:ext cx="708538" cy="62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5 LA Geared Click">
            <a:hlinkClick r:id="" action="ppaction://media"/>
            <a:extLst>
              <a:ext uri="{FF2B5EF4-FFF2-40B4-BE49-F238E27FC236}">
                <a16:creationId xmlns:a16="http://schemas.microsoft.com/office/drawing/2014/main" id="{323E5006-261A-464F-A6FA-C3A274479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442" y="313799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1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6EA125-889F-4DF0-828B-BD9C8CAAD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BB88BC-8E32-49E6-9C06-CD0624F2AA8E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81508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B197A2-81D2-43AE-996D-169694CB8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CDAC6C-8131-4033-8BEA-40BCFA10EB10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065369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589AC2-8CD8-40EC-99E5-08F0330CE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480EE0-9387-4EA6-AE82-4C7687BB7A87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649106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EDEEC3-4C8A-4FDA-A5AF-B792793ED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6DCFBD-3896-4D55-9605-43AA351C3D91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192928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6158E7-2B26-461A-B1E5-C5E98F943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D07FE-A0DC-43BC-A965-8AAF212B63DF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162812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27ADE7-589B-4E19-9D42-D8F7F8BDDD5A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2" action="ppaction://hlinksldjump"/>
              </a:rPr>
              <a:t>Index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2B9AF-B923-4F08-BBC6-DDF7485E2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DCB480-E61F-4E14-83FA-C5D718906685}"/>
              </a:ext>
            </a:extLst>
          </p:cNvPr>
          <p:cNvSpPr txBox="1"/>
          <p:nvPr/>
        </p:nvSpPr>
        <p:spPr>
          <a:xfrm>
            <a:off x="2659117" y="1807781"/>
            <a:ext cx="5463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Did you know? You can play this exact arrangement with</a:t>
            </a:r>
          </a:p>
          <a:p>
            <a:pPr algn="ctr"/>
            <a:r>
              <a:rPr lang="en-CA" dirty="0"/>
              <a:t>K’NAAN’s “</a:t>
            </a:r>
            <a:r>
              <a:rPr lang="en-CA" dirty="0" err="1"/>
              <a:t>Wavin</a:t>
            </a:r>
            <a:r>
              <a:rPr lang="en-CA" dirty="0"/>
              <a:t>’ Flag (Coca Cola Celebration Mix)”</a:t>
            </a:r>
          </a:p>
          <a:p>
            <a:pPr algn="ctr"/>
            <a:r>
              <a:rPr lang="en-CA" dirty="0">
                <a:hlinkClick r:id="rId4"/>
              </a:rPr>
              <a:t>Click Here: https://youtu.be/WTJSt4wP2ME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50882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3E7E2A-0A42-48B9-88E2-F9218A672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3DFA2-291D-43FE-92B5-E821FD232E2B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493AF-DF54-4A85-8A76-90B59AF56437}"/>
              </a:ext>
            </a:extLst>
          </p:cNvPr>
          <p:cNvSpPr txBox="1"/>
          <p:nvPr/>
        </p:nvSpPr>
        <p:spPr>
          <a:xfrm>
            <a:off x="6526028" y="354481"/>
            <a:ext cx="2212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To go to the pop song</a:t>
            </a:r>
          </a:p>
          <a:p>
            <a:pPr algn="ctr"/>
            <a:r>
              <a:rPr lang="en-CA" sz="1200" dirty="0">
                <a:hlinkClick r:id="rId6"/>
              </a:rPr>
              <a:t>Click Here:</a:t>
            </a:r>
          </a:p>
          <a:p>
            <a:pPr algn="ctr"/>
            <a:r>
              <a:rPr lang="en-CA" sz="1200" dirty="0">
                <a:hlinkClick r:id="rId6"/>
              </a:rPr>
              <a:t>https://youtu.be/WTJSt4wP2ME</a:t>
            </a:r>
            <a:endParaRPr lang="en-CA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23558-799F-2C43-904C-68E1F75EBBB4}"/>
              </a:ext>
            </a:extLst>
          </p:cNvPr>
          <p:cNvSpPr/>
          <p:nvPr/>
        </p:nvSpPr>
        <p:spPr>
          <a:xfrm>
            <a:off x="409904" y="226261"/>
            <a:ext cx="708538" cy="62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6 Freedom Flag Click">
            <a:hlinkClick r:id="" action="ppaction://media"/>
            <a:extLst>
              <a:ext uri="{FF2B5EF4-FFF2-40B4-BE49-F238E27FC236}">
                <a16:creationId xmlns:a16="http://schemas.microsoft.com/office/drawing/2014/main" id="{DAA29E49-2695-4746-A1F3-78792CF45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8864" y="313799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2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E5301B-FCE2-445A-B5A6-591D86733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4939A0-D80A-4797-AFDA-5E7A4F172C7A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A51600-A6C7-4A01-8687-46F94010AB83}"/>
              </a:ext>
            </a:extLst>
          </p:cNvPr>
          <p:cNvSpPr txBox="1"/>
          <p:nvPr/>
        </p:nvSpPr>
        <p:spPr>
          <a:xfrm>
            <a:off x="6526028" y="354481"/>
            <a:ext cx="2212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To go to the pop song</a:t>
            </a:r>
          </a:p>
          <a:p>
            <a:pPr algn="ctr"/>
            <a:r>
              <a:rPr lang="en-CA" sz="1200" dirty="0">
                <a:hlinkClick r:id="rId6"/>
              </a:rPr>
              <a:t>Click Here:</a:t>
            </a:r>
          </a:p>
          <a:p>
            <a:pPr algn="ctr"/>
            <a:r>
              <a:rPr lang="en-CA" sz="1200" dirty="0">
                <a:hlinkClick r:id="rId6"/>
              </a:rPr>
              <a:t>https://youtu.be/WTJSt4wP2ME</a:t>
            </a:r>
            <a:endParaRPr lang="en-CA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0F9AFD-5B0F-DB48-BF6E-38356D7B43EC}"/>
              </a:ext>
            </a:extLst>
          </p:cNvPr>
          <p:cNvSpPr/>
          <p:nvPr/>
        </p:nvSpPr>
        <p:spPr>
          <a:xfrm>
            <a:off x="426170" y="354481"/>
            <a:ext cx="708538" cy="62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6 Freedom Flag Click">
            <a:hlinkClick r:id="" action="ppaction://media"/>
            <a:extLst>
              <a:ext uri="{FF2B5EF4-FFF2-40B4-BE49-F238E27FC236}">
                <a16:creationId xmlns:a16="http://schemas.microsoft.com/office/drawing/2014/main" id="{318B4D0D-B981-4F13-BE22-8F143B124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4708" y="354481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0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0F335-3EEE-4AE7-BFF1-71A26FEA0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F04BC5-A883-4AD3-8024-531418E93626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500576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32428-7C63-4589-B12E-AB74EA270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7EA457-13B5-4CF6-A7BE-65F8D1332DAD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468284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CEF69-D2B0-4D05-9BD5-123482D9B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5A8A9E-40FA-422D-8547-0E4DD2C3B2D8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137025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C38E6-DDEE-4A05-8017-C2BA14ED6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3FB4DE-3AF2-4C49-BF37-715FFDFE1E7B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12117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6F6B31-8A62-4A45-A090-13F2F6DB9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0BC2F7-C40F-425E-953C-1D8A5D32449A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894959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ACA451-15A1-4E5D-82E4-AF963C1A1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A300A0-3430-4E07-8B69-6866B9ABF85E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551414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372EA2-A846-48E6-B69C-8C1F3848A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1B39A9-7BC6-4907-AD02-C7D14AEF204B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250D00-E125-478B-9EE9-C0CEA44E20DE}"/>
              </a:ext>
            </a:extLst>
          </p:cNvPr>
          <p:cNvSpPr txBox="1"/>
          <p:nvPr/>
        </p:nvSpPr>
        <p:spPr>
          <a:xfrm>
            <a:off x="3374592" y="1965433"/>
            <a:ext cx="4993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Did you know? You can play this exact arrangement</a:t>
            </a:r>
          </a:p>
          <a:p>
            <a:pPr algn="ctr"/>
            <a:r>
              <a:rPr lang="en-CA" dirty="0"/>
              <a:t>With Meghan Trainor’s “Better When I’m </a:t>
            </a:r>
            <a:r>
              <a:rPr lang="en-CA" dirty="0" err="1"/>
              <a:t>Dancin</a:t>
            </a:r>
            <a:r>
              <a:rPr lang="en-CA" dirty="0"/>
              <a:t>”</a:t>
            </a:r>
          </a:p>
          <a:p>
            <a:pPr algn="ctr"/>
            <a:r>
              <a:rPr lang="en-CA" dirty="0">
                <a:hlinkClick r:id="rId4"/>
              </a:rPr>
              <a:t>Click Here: https://youtu.be/pkCyfBibIbI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70787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6774D2-6C64-41E9-AA9A-AA4EF1660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788ADC-613C-46AA-9B1B-D0C381EA25F2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489F4-65CB-4F46-9F30-ABC1B9B2F25F}"/>
              </a:ext>
            </a:extLst>
          </p:cNvPr>
          <p:cNvSpPr txBox="1"/>
          <p:nvPr/>
        </p:nvSpPr>
        <p:spPr>
          <a:xfrm>
            <a:off x="6732499" y="408864"/>
            <a:ext cx="1984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To go to the pop song</a:t>
            </a:r>
          </a:p>
          <a:p>
            <a:pPr algn="ctr"/>
            <a:r>
              <a:rPr lang="en-CA" sz="1200" dirty="0">
                <a:hlinkClick r:id="rId6"/>
              </a:rPr>
              <a:t>Click Here:</a:t>
            </a:r>
          </a:p>
          <a:p>
            <a:pPr algn="ctr"/>
            <a:r>
              <a:rPr lang="en-CA" sz="1200" dirty="0">
                <a:hlinkClick r:id="rId6"/>
              </a:rPr>
              <a:t>https://youtu.be/pkCyfBibIbI</a:t>
            </a:r>
            <a:endParaRPr lang="en-CA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C81189-DA39-2E4B-B4CC-36B8E54F7DD0}"/>
              </a:ext>
            </a:extLst>
          </p:cNvPr>
          <p:cNvSpPr/>
          <p:nvPr/>
        </p:nvSpPr>
        <p:spPr>
          <a:xfrm>
            <a:off x="409904" y="226261"/>
            <a:ext cx="708538" cy="62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7 We Love Dancing Click">
            <a:hlinkClick r:id="" action="ppaction://media"/>
            <a:extLst>
              <a:ext uri="{FF2B5EF4-FFF2-40B4-BE49-F238E27FC236}">
                <a16:creationId xmlns:a16="http://schemas.microsoft.com/office/drawing/2014/main" id="{6A16EDB8-F299-4770-B93E-74FACF7FC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8442" y="313799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4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D29E7A-E57F-483C-9C5B-229320CDC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690CBC-A6B9-466A-8364-9C8DFAE61042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DD468-5AC7-4807-BC1C-43019C93282A}"/>
              </a:ext>
            </a:extLst>
          </p:cNvPr>
          <p:cNvSpPr txBox="1"/>
          <p:nvPr/>
        </p:nvSpPr>
        <p:spPr>
          <a:xfrm>
            <a:off x="6732499" y="408864"/>
            <a:ext cx="1984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To go to the pop song</a:t>
            </a:r>
          </a:p>
          <a:p>
            <a:pPr algn="ctr"/>
            <a:r>
              <a:rPr lang="en-CA" sz="1200" dirty="0">
                <a:hlinkClick r:id="rId6"/>
              </a:rPr>
              <a:t>Click Here:</a:t>
            </a:r>
          </a:p>
          <a:p>
            <a:pPr algn="ctr"/>
            <a:r>
              <a:rPr lang="en-CA" sz="1200" dirty="0">
                <a:hlinkClick r:id="rId6"/>
              </a:rPr>
              <a:t>https://youtu.be/pkCyfBibIbI</a:t>
            </a:r>
            <a:endParaRPr lang="en-CA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9183EF-5DE6-0B4E-944F-27DC2E9D0036}"/>
              </a:ext>
            </a:extLst>
          </p:cNvPr>
          <p:cNvSpPr/>
          <p:nvPr/>
        </p:nvSpPr>
        <p:spPr>
          <a:xfrm>
            <a:off x="525516" y="210720"/>
            <a:ext cx="641791" cy="558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7 We Love Dancing Click">
            <a:hlinkClick r:id="" action="ppaction://media"/>
            <a:extLst>
              <a:ext uri="{FF2B5EF4-FFF2-40B4-BE49-F238E27FC236}">
                <a16:creationId xmlns:a16="http://schemas.microsoft.com/office/drawing/2014/main" id="{3E33245D-F9B2-4586-9D70-25A30E73B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692" y="265116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9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69CF1-A5B5-404F-AE81-A2BCC64A7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415D2A-E1E8-4501-B408-2BAFF1B757B6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19324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FAD388-633F-4691-9169-4FB4F5A11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34A6A9-8F08-438E-8C96-2516224F60C3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9317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99C29E-EABD-4F39-B09C-BE90DF60A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2FD7F1-DD16-430D-BA8C-973B4E76B6B1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48511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D4996-D887-4B7B-A09D-0624D453E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A1FED2-6411-4BC4-A2C0-0272F87677DB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18492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61B789-E9F3-46F2-963B-F65C30E56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D7C6A4-D7EF-483F-903E-7E93B185B024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19819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7FF3F-0EC7-45E7-A2CD-5313168F1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2E9E78-F76D-4A96-93F0-77741B7EC4B7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897803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606C59-8879-43CF-9027-7B4F63052A5A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2" action="ppaction://hlinksldjump"/>
              </a:rPr>
              <a:t>Index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A840F-1D98-484F-A1C1-9792E18CD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1997A9-B470-458B-BDD4-B6A9F992F544}"/>
              </a:ext>
            </a:extLst>
          </p:cNvPr>
          <p:cNvSpPr txBox="1"/>
          <p:nvPr/>
        </p:nvSpPr>
        <p:spPr>
          <a:xfrm>
            <a:off x="2701158" y="2040530"/>
            <a:ext cx="5463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Did you know? You can play this exact arrangement with</a:t>
            </a:r>
          </a:p>
          <a:p>
            <a:pPr algn="ctr"/>
            <a:r>
              <a:rPr lang="en-CA" dirty="0"/>
              <a:t>Justin Timberlake’s “Can’t Stop the Feeling”!</a:t>
            </a:r>
          </a:p>
          <a:p>
            <a:pPr algn="ctr"/>
            <a:r>
              <a:rPr lang="en-CA" dirty="0">
                <a:hlinkClick r:id="rId4"/>
              </a:rPr>
              <a:t>Click Here: https://youtu.be/ru0K8uYEZWw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38690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D5DF1C-3A27-4082-A216-F68D8B376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C408AA-5DD0-4256-89BA-F8A718EE3B87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691D95-614D-49C5-84E0-59D510FC691E}"/>
              </a:ext>
            </a:extLst>
          </p:cNvPr>
          <p:cNvSpPr txBox="1"/>
          <p:nvPr/>
        </p:nvSpPr>
        <p:spPr>
          <a:xfrm>
            <a:off x="6509712" y="408864"/>
            <a:ext cx="2198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To go to the pop song</a:t>
            </a:r>
          </a:p>
          <a:p>
            <a:pPr algn="ctr"/>
            <a:r>
              <a:rPr lang="en-CA" sz="1200" dirty="0">
                <a:hlinkClick r:id="rId6"/>
              </a:rPr>
              <a:t>Click Here:</a:t>
            </a:r>
          </a:p>
          <a:p>
            <a:pPr algn="ctr"/>
            <a:r>
              <a:rPr lang="en-CA" sz="1200" dirty="0">
                <a:hlinkClick r:id="rId6"/>
              </a:rPr>
              <a:t>https://youtu.be/ru0K8uYEZWw</a:t>
            </a:r>
            <a:endParaRPr lang="en-CA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AFCE00-C355-FC40-994A-CFE9C0D91B7E}"/>
              </a:ext>
            </a:extLst>
          </p:cNvPr>
          <p:cNvSpPr/>
          <p:nvPr/>
        </p:nvSpPr>
        <p:spPr>
          <a:xfrm>
            <a:off x="409904" y="226261"/>
            <a:ext cx="708538" cy="62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8 Feelin Great Click">
            <a:hlinkClick r:id="" action="ppaction://media"/>
            <a:extLst>
              <a:ext uri="{FF2B5EF4-FFF2-40B4-BE49-F238E27FC236}">
                <a16:creationId xmlns:a16="http://schemas.microsoft.com/office/drawing/2014/main" id="{5EE7378C-01C1-475A-A0E1-F39F1A288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8442" y="282029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0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D237EF-F1DC-48C6-A41A-CD44E2912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9AEE3-276F-46CF-AF95-37764C46AC0A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 action="ppaction://hlinksldjump"/>
              </a:rPr>
              <a:t>Index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41D666-1B49-4156-A885-C261E1ECE2C8}"/>
              </a:ext>
            </a:extLst>
          </p:cNvPr>
          <p:cNvSpPr txBox="1"/>
          <p:nvPr/>
        </p:nvSpPr>
        <p:spPr>
          <a:xfrm>
            <a:off x="6509712" y="408864"/>
            <a:ext cx="2198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To go to the pop song</a:t>
            </a:r>
          </a:p>
          <a:p>
            <a:pPr algn="ctr"/>
            <a:r>
              <a:rPr lang="en-CA" sz="1200" dirty="0">
                <a:hlinkClick r:id="rId6"/>
              </a:rPr>
              <a:t>Click Here:</a:t>
            </a:r>
          </a:p>
          <a:p>
            <a:pPr algn="ctr"/>
            <a:r>
              <a:rPr lang="en-CA" sz="1200" dirty="0">
                <a:hlinkClick r:id="rId6"/>
              </a:rPr>
              <a:t>https://youtu.be/ru0K8uYEZWw</a:t>
            </a:r>
            <a:endParaRPr lang="en-CA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B90E34-FE27-F249-813C-190E7363E722}"/>
              </a:ext>
            </a:extLst>
          </p:cNvPr>
          <p:cNvSpPr/>
          <p:nvPr/>
        </p:nvSpPr>
        <p:spPr>
          <a:xfrm>
            <a:off x="409904" y="226261"/>
            <a:ext cx="708538" cy="62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8 Feelin Great Click">
            <a:hlinkClick r:id="" action="ppaction://media"/>
            <a:extLst>
              <a:ext uri="{FF2B5EF4-FFF2-40B4-BE49-F238E27FC236}">
                <a16:creationId xmlns:a16="http://schemas.microsoft.com/office/drawing/2014/main" id="{7CA85F12-75C5-4D81-B030-4BCB327E0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8442" y="313799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D8110F-00AB-4CD0-89E4-EC3F24580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076E67-33C7-478B-893E-CEE0D91A8B0C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753501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D56993-1DF0-45D0-9F8F-0B506E075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BC378D-5854-4D5E-9460-DF3A632735C2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842326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13C042-E732-4060-8DCC-318CB8BBA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BF4A89-AB76-4B89-A9B3-7199D4EFE1DE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78965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82B46-6C8A-4E47-ABA0-E3DCA3374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ECB0A5-7930-4B22-8C44-C0A59D3D73A7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45761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796C4F-ECC1-4E4B-9D93-92742396D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556FC8-4BAD-443C-9337-338A8B625DD0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20171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F6900-7C7B-4898-9461-FD8176FC9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030966-A04D-4ECD-91A1-AA437DCAFEA0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656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43E04D-2649-4138-8AF2-A6981804A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1F4922-EB3E-466D-8730-107365FEC446}"/>
              </a:ext>
            </a:extLst>
          </p:cNvPr>
          <p:cNvSpPr txBox="1"/>
          <p:nvPr/>
        </p:nvSpPr>
        <p:spPr>
          <a:xfrm>
            <a:off x="8019390" y="6226643"/>
            <a:ext cx="6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sldjump"/>
              </a:rPr>
              <a:t>Index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10052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</TotalTime>
  <Words>431</Words>
  <Application>Microsoft Macintosh PowerPoint</Application>
  <PresentationFormat>On-screen Show (4:3)</PresentationFormat>
  <Paragraphs>140</Paragraphs>
  <Slides>80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Jovana P</cp:lastModifiedBy>
  <cp:revision>23</cp:revision>
  <cp:lastPrinted>2020-01-14T22:21:32Z</cp:lastPrinted>
  <dcterms:created xsi:type="dcterms:W3CDTF">2019-06-29T17:28:58Z</dcterms:created>
  <dcterms:modified xsi:type="dcterms:W3CDTF">2022-01-04T22:17:09Z</dcterms:modified>
</cp:coreProperties>
</file>