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CB18-1180-5C4A-9CFA-7D9BCEC249D5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ABFA-26D3-AF42-B655-55638FA46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Hot Cross Buns  -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=uRhcWu-0RrQ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ABFA-26D3-AF42-B655-55638FA46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=uRhcWu-0RrQ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ABFA-26D3-AF42-B655-55638FA46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E76-A554-5DB3-5214-70F7B1C0B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8D556-4227-FEEC-B241-3273F1FC0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656C-FF99-35A6-763E-08DE9102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B063-591E-63F5-A92A-E91B159A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39D6-265C-FED0-B9E7-AD500807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9B25-8420-CD89-3CDB-5425BE83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527C9-7900-9A23-11E2-4831159B5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38A6-6239-88EE-20D8-CE82E3D1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7363D-F70D-777B-BDFE-051E82E1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CBB9-9E9F-D6D1-ECB6-E4617691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587CA-9F94-F50A-DE76-0161A9549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E6C5B-7179-84D5-DD32-37A8C5E2B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71FB6-4E68-527B-6941-E903EDDB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06924-5690-3753-5A01-48AB480A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5814-3E1C-5960-F603-131DBB9A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E11F-88DC-AC6B-FCEE-890653AB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FF97-22F0-6819-40F3-95EB31E5F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8625-1033-5DE6-5D37-BB71EB04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369E-1FF8-24B3-E21F-6CE42973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DE649-8393-1AB8-A44D-B936DF58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FAFC-5950-087B-645F-0546E6CC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1AA96-A5EE-BDD9-4847-E2ABE16B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16081-EFFF-7D02-1926-E421E3A7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AD00-DB87-1FC7-A6A6-3952D5DA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8D76-B9CF-B06F-090C-B60E6355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9EDE-33E8-A22F-6535-41191A8E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C371-4EBB-9657-F6C2-F504A9695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3FF12-B817-32F6-930C-9B3391973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31933-723A-C796-415D-AC0D6E08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663E-0FDB-9065-3AF9-B03026B5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A876F-EFCB-2726-FB36-FDC8D1EF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3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A45B-FEE5-5960-E6CB-E782538E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775AD-AA1C-D5CD-A97C-9B125D57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185D7-2444-64CC-A240-41D4C5D8E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7E701-9702-BAA2-BD1A-A6F1A3163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E0E5D-3AD4-67FF-C4E3-6F1AB1D46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53A82-D673-86A0-73F2-AC75BFEF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8DC68-D12D-B873-FC33-72499AD4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55331-FA37-957B-8F8B-F4FDD4F1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8298-EA9D-45FE-E4FE-233B3D95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7FC59-4072-5453-F5E5-09519305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794CF-F414-1A23-C05D-1DAB6549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BF67A-D798-515B-C884-DBCB652A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79765-3C3B-4A0D-B307-6A343807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8E701-1202-AFDE-008D-6B602A53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D206C-4946-7B4A-CDE8-8A3F1FB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CAB9-D981-1545-C8DF-2742404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F561F-CF3E-946D-4824-F3FCEB54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59F29-94B6-143A-D010-DD2357A4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F5D31-E3C2-79D0-C9B0-791DDAFA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56FE-6A8A-4436-F9FB-3FDE4DF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71282-C118-09BC-8688-2E33BC41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4C96-CF7E-C1BC-5796-CA1E7668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7BAAC-E758-ED3C-36B3-C2AA97B9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9C879-30B7-32FC-0E1F-1B081B83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11A05-3553-D8DA-36E1-A2978B4A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65528-667D-EC9C-1EA1-6130218B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605AE-4919-F660-DDCD-88C2B667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1520A-6389-6802-3829-7275B468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002D5-C4C1-1C79-870C-42DD34B8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E53C-5900-C562-1D1F-03FB6397E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C181-D84D-1846-9FFF-DA31BE8000DB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D540B-4610-C80C-82FC-0CE27CC75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1018-2C26-83B1-CE87-5591DB0C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03BC-0654-C54B-9886-BA71FBD9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BFE0-3E81-DADD-1356-0B02F63E46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69558-70A5-AF27-6BFC-04F4BF210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4886E68-95E3-FE18-F724-0D86C361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4513"/>
            <a:ext cx="12192000" cy="70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BC0E-1CAD-E01A-DE0D-A7243859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2B4F1DB2-B271-64B7-61A9-EB0E8E5C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554"/>
            <a:ext cx="12192000" cy="6726892"/>
          </a:xfrm>
        </p:spPr>
      </p:pic>
    </p:spTree>
    <p:extLst>
      <p:ext uri="{BB962C8B-B14F-4D97-AF65-F5344CB8AC3E}">
        <p14:creationId xmlns:p14="http://schemas.microsoft.com/office/powerpoint/2010/main" val="364511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E537-6198-F4A6-3949-B2CACFBD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67A5221-4970-6B1C-25C0-A92A8B012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726474"/>
            <a:ext cx="12573000" cy="7921044"/>
          </a:xfrm>
        </p:spPr>
      </p:pic>
    </p:spTree>
    <p:extLst>
      <p:ext uri="{BB962C8B-B14F-4D97-AF65-F5344CB8AC3E}">
        <p14:creationId xmlns:p14="http://schemas.microsoft.com/office/powerpoint/2010/main" val="60123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1D28-C161-1769-FFAD-6FECC880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02802460-EB94-42FD-434A-48A15D30A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478" y="1"/>
            <a:ext cx="12570478" cy="7808126"/>
          </a:xfrm>
        </p:spPr>
      </p:pic>
    </p:spTree>
    <p:extLst>
      <p:ext uri="{BB962C8B-B14F-4D97-AF65-F5344CB8AC3E}">
        <p14:creationId xmlns:p14="http://schemas.microsoft.com/office/powerpoint/2010/main" val="95706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2E87-A9BD-96FC-0B9B-DAC9AD69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B7F6C29F-4ED0-C19E-C0C8-4D901A3C3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597667"/>
          </a:xfrm>
        </p:spPr>
      </p:pic>
    </p:spTree>
    <p:extLst>
      <p:ext uri="{BB962C8B-B14F-4D97-AF65-F5344CB8AC3E}">
        <p14:creationId xmlns:p14="http://schemas.microsoft.com/office/powerpoint/2010/main" val="35207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6DF7-C82B-AD49-A7CD-00A31CD6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CCE1067-5D97-613E-D848-3DC83206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0533" cy="7062689"/>
          </a:xfrm>
        </p:spPr>
      </p:pic>
    </p:spTree>
    <p:extLst>
      <p:ext uri="{BB962C8B-B14F-4D97-AF65-F5344CB8AC3E}">
        <p14:creationId xmlns:p14="http://schemas.microsoft.com/office/powerpoint/2010/main" val="142567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6235-4F4A-52AE-0A77-4E184F14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7190EF68-0D7D-F6E7-34BB-C8BACD7EF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468"/>
            <a:ext cx="12192000" cy="6936936"/>
          </a:xfrm>
        </p:spPr>
      </p:pic>
    </p:spTree>
    <p:extLst>
      <p:ext uri="{BB962C8B-B14F-4D97-AF65-F5344CB8AC3E}">
        <p14:creationId xmlns:p14="http://schemas.microsoft.com/office/powerpoint/2010/main" val="66561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83EF-4D2B-9E91-E2C7-6CD95AD6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7E014A-DEEF-2352-B2E1-08CEC3A1C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0" y="1"/>
            <a:ext cx="11923060" cy="6858000"/>
          </a:xfrm>
        </p:spPr>
      </p:pic>
    </p:spTree>
    <p:extLst>
      <p:ext uri="{BB962C8B-B14F-4D97-AF65-F5344CB8AC3E}">
        <p14:creationId xmlns:p14="http://schemas.microsoft.com/office/powerpoint/2010/main" val="104839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B6D8-B73E-E2E4-B232-0A6943B0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4D8BA9B6-88AC-09A1-B9F6-2E4AD637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2496"/>
          </a:xfrm>
        </p:spPr>
      </p:pic>
    </p:spTree>
    <p:extLst>
      <p:ext uri="{BB962C8B-B14F-4D97-AF65-F5344CB8AC3E}">
        <p14:creationId xmlns:p14="http://schemas.microsoft.com/office/powerpoint/2010/main" val="247601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AA67-4343-7430-F83C-3E74674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EABC033-69BD-72C5-8613-CE39A27B7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07" y="70598"/>
            <a:ext cx="11741940" cy="6604840"/>
          </a:xfrm>
        </p:spPr>
      </p:pic>
    </p:spTree>
    <p:extLst>
      <p:ext uri="{BB962C8B-B14F-4D97-AF65-F5344CB8AC3E}">
        <p14:creationId xmlns:p14="http://schemas.microsoft.com/office/powerpoint/2010/main" val="51409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33</Words>
  <Application>Microsoft Macintosh PowerPoint</Application>
  <PresentationFormat>Widescreen</PresentationFormat>
  <Paragraphs>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Jovana P</dc:creator>
  <cp:lastModifiedBy>Jovana P</cp:lastModifiedBy>
  <cp:revision>6</cp:revision>
  <dcterms:created xsi:type="dcterms:W3CDTF">2022-11-09T05:25:13Z</dcterms:created>
  <dcterms:modified xsi:type="dcterms:W3CDTF">2022-11-17T00:04:00Z</dcterms:modified>
</cp:coreProperties>
</file>