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24"/>
  </p:normalViewPr>
  <p:slideViewPr>
    <p:cSldViewPr snapToGrid="0" snapToObjects="1">
      <p:cViewPr>
        <p:scale>
          <a:sx n="82" d="100"/>
          <a:sy n="82" d="100"/>
        </p:scale>
        <p:origin x="169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1743B-DC8F-B342-B88F-7ACE51EA53D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5DF9B-D248-814D-9D8E-85856F92E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AE53B-2979-D445-962B-D7522A165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A2A09-2FF3-2A4D-989B-E30CBB40A3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36843D-C6D2-0343-828E-BDC904DA8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FCA17-46FC-0846-B612-772F11DD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850BB-8218-8741-A7E6-57B483415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6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DC0A9F-609B-E84A-BD5B-95F0C0DE8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02ABB-941F-2445-82ED-9FE860817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BB277-98BD-114D-9BB7-CD43A3981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D93A1-B553-854D-9B2F-6EC950F85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A0A3-B986-8546-B4C8-C4D53E030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19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60A175-7D71-CA45-B52C-E807DA5CBC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2D2418-6963-3441-B9F2-241656C2E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14CFC-422E-D848-80B9-C3671238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8BB518-F398-F24C-83B0-B0713860D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B81765-0B84-8241-9C66-7AA4A208C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223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50FB3-852A-BD40-A194-306EE357EF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7667FD-BC0B-5846-BE4F-BF18187D3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C26B5-06CF-F64B-8D8B-8E1F0FD0C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00CC9-5921-9942-9A7D-54E445CFA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EED2D-1B3B-234A-A01D-CDA6BDB6C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1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725D-22B9-694A-B52A-442B2C6D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6F0A64-74EB-7649-B400-EAEF0895F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7C50F-D408-1844-AE0E-D145C4869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9C96A-A55F-9749-90B8-71D4231D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9E6A4-57CF-CC4C-B95D-6044EEC4F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80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88801-3010-294E-A2F2-6BA7E4D46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0CAEE-190C-444B-B606-8F493B5B7B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E23E98-66CA-604B-B0B5-59A8BBB175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4FC2D-5049-AF4F-BB5B-0594AC863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EAEF59-3B43-944A-B255-AD7BF0DAB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95297D-93F3-FA4A-893D-0F1EE1A03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890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F4C59-9B8F-334F-9283-3EA269D82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ADCC04-40B5-3945-85E7-A07A4E9195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F0946B-21B1-364E-AA25-D4803AFC85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AFE6BD-C255-4248-8B5F-95A9FBE166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40FE2A-88D6-8A4F-A417-0B0599EF00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0CCE69-18CF-9343-BBD5-FC036C5DF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F5EEAC5-07EC-C140-B842-0244E4DE8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EA42C6-EBFA-F145-AD40-A38971A26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52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CE6A6-1D8F-2545-B89B-2B546E0C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34F5C5-AFAA-324D-AE0B-27BA0FD97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A7AA1C-BAE1-CD43-A7E6-D45329908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A4F62-9F38-4349-B2FB-4F12C9C11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75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B6720-CF1C-F247-8810-33EDE5DB3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1425FE-16A7-DD4F-A21E-2E62170F2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1D5F3-76C0-3945-9518-256D15A29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09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4D36B9-01F9-F141-A807-E486EC8A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C0F2A4-4143-C346-96D3-E5F200911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212B7B-AB91-A647-8332-BA7B05A56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E9ABF3-FA06-4D43-8BEE-343B617CB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AFBD8A-D64C-6849-B020-8C27B5317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AE9458-02A1-F240-B043-F49100D4A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7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59175-C28F-0F4D-999D-23D94BB1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653769-354D-BC4C-89DF-93AE138D19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B98D3C-A1DC-F841-B119-D0831706E5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6B393-82E2-6D48-87E2-E27460B9B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264346-841C-E04D-8097-9E75F672A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E47D9-40EC-AD47-8837-E4A42FF50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17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28F5868-894A-D943-88EC-52EC59925D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34D3D-F935-7A43-951B-FC21A838C8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E3E6B-B107-DC4B-B4D9-AABC9A2B3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3E0B-C6E4-F745-8515-DEDB17073F0B}" type="datetimeFigureOut">
              <a:rPr lang="en-US" smtClean="0"/>
              <a:t>6/20/20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A2E82-E2CB-2F4A-A4A7-16925BAE7A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3F602-6BDC-594C-A132-E11FE0AB26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65A41-6C1C-0D4F-AB73-81CBEBDE8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094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safeyoutube.net/w/OHYL" TargetMode="External"/><Relationship Id="rId3" Type="http://schemas.openxmlformats.org/officeDocument/2006/relationships/hyperlink" Target="https://bc.mathgames.com/user/profile" TargetMode="External"/><Relationship Id="rId7" Type="http://schemas.openxmlformats.org/officeDocument/2006/relationships/hyperlink" Target="https://safeyoutube.net/w/3wXL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afeyoutube.net/w/mIYL" TargetMode="External"/><Relationship Id="rId5" Type="http://schemas.openxmlformats.org/officeDocument/2006/relationships/hyperlink" Target="https://safeyoutube.net/w/5IYL" TargetMode="External"/><Relationship Id="rId10" Type="http://schemas.openxmlformats.org/officeDocument/2006/relationships/image" Target="../media/image3.jpg"/><Relationship Id="rId4" Type="http://schemas.openxmlformats.org/officeDocument/2006/relationships/hyperlink" Target="https://www.brainpop.com/" TargetMode="Externa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4EEE96E-1A0A-8644-AF9D-D18BD1C3F5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Google Shape;68;p16">
            <a:extLst>
              <a:ext uri="{FF2B5EF4-FFF2-40B4-BE49-F238E27FC236}">
                <a16:creationId xmlns:a16="http://schemas.microsoft.com/office/drawing/2014/main" id="{95C4AAB1-1C78-CB4C-8213-F4790B0E9A9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1827911"/>
              </p:ext>
            </p:extLst>
          </p:nvPr>
        </p:nvGraphicFramePr>
        <p:xfrm>
          <a:off x="0" y="813734"/>
          <a:ext cx="12192000" cy="684654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52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42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24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525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5307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Epic Books!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Epic Books!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Epic Books!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Epic Books! 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6915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Writing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Teams.</a:t>
                      </a: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Guided Drawing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40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Assignment on Teams.</a:t>
                      </a:r>
                      <a:endParaRPr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Zoom Year-End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 Tea Party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@ 10:30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20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Read Aloud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500" b="1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b="0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Listen to story on Teams.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614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8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Go on to </a:t>
                      </a:r>
                      <a:r>
                        <a:rPr lang="en-CA" sz="1400" dirty="0">
                          <a:hlinkClick r:id="rId3"/>
                        </a:rPr>
                        <a:t>Math Games</a:t>
                      </a:r>
                      <a:r>
                        <a:rPr lang="en-CA" sz="1400" dirty="0"/>
                        <a:t> </a:t>
                      </a:r>
                      <a:r>
                        <a:rPr lang="en-CA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play a math game.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3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Math reflection on Teams.</a:t>
                      </a:r>
                      <a:endParaRPr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Brain Pop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Log on to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hlinkClick r:id="rId4"/>
                        </a:rPr>
                        <a:t>BrainPop</a:t>
                      </a: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and complete “The Moon” activity.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400" b="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dirty="0">
                          <a:solidFill>
                            <a:schemeClr val="dk1"/>
                          </a:solidFill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Dance Party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solidFill>
                          <a:schemeClr val="dk1"/>
                        </a:solidFill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5"/>
                        </a:rPr>
                        <a:t>Can`t Stop the Feeling </a:t>
                      </a:r>
                      <a:endParaRPr lang="en-US" sz="1400" b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CA" sz="1400" b="0" dirty="0">
                        <a:solidFill>
                          <a:schemeClr val="dk1"/>
                        </a:solidFill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492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Science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Virtual Field Trip on Teams.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Drama</a:t>
                      </a:r>
                      <a:endParaRPr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Drama reflection on Teams</a:t>
                      </a:r>
                      <a:r>
                        <a:rPr lang="en-US" sz="150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.</a:t>
                      </a: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Science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500" b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0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Virtual Field Trip on Teams.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i="1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dirty="0">
                        <a:highlight>
                          <a:srgbClr val="FFFF00"/>
                        </a:highlight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3788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500" b="1" dirty="0">
                          <a:latin typeface="Century Gothic" panose="020B0502020202020204" pitchFamily="34" charset="0"/>
                        </a:rPr>
                        <a:t>P.E.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6"/>
                        </a:rPr>
                        <a:t>Rainbow breathing.</a:t>
                      </a:r>
                      <a:endParaRPr lang="en-US" sz="1400" b="1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 panose="020B0502020202020204" pitchFamily="34" charset="0"/>
                          <a:ea typeface="Century Gothic"/>
                          <a:cs typeface="Century Gothic"/>
                          <a:sym typeface="Century Gothic"/>
                        </a:rPr>
                        <a:t>P.E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7"/>
                        </a:rPr>
                        <a:t>5 minute workout!</a:t>
                      </a:r>
                      <a:endParaRPr lang="en-US" sz="1400" b="1" dirty="0"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b="1" dirty="0">
                          <a:latin typeface="Century Gothic"/>
                          <a:ea typeface="Century Gothic"/>
                          <a:cs typeface="Century Gothic"/>
                          <a:sym typeface="Century Gothic"/>
                        </a:rPr>
                        <a:t>P.E.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CA" sz="1400" dirty="0">
                          <a:latin typeface="Century Gothic" panose="020B0502020202020204" pitchFamily="34" charset="0"/>
                          <a:hlinkClick r:id="rId8"/>
                        </a:rPr>
                        <a:t>Blast off workout!</a:t>
                      </a:r>
                      <a:endParaRPr lang="en-US" sz="1400" b="1" dirty="0">
                        <a:highlight>
                          <a:srgbClr val="FFFF00"/>
                        </a:highlight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0" dirty="0">
                        <a:latin typeface="Century Gothic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300" b="1" dirty="0">
                        <a:latin typeface="Century Gothic" panose="020B0502020202020204" pitchFamily="34" charset="0"/>
                        <a:ea typeface="Century Gothic"/>
                        <a:cs typeface="Century Gothic"/>
                        <a:sym typeface="Century Gothic"/>
                      </a:endParaRPr>
                    </a:p>
                  </a:txBody>
                  <a:tcPr marL="121900" marR="121900" marT="121900" marB="121900">
                    <a:lnL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38100" cap="flat" cmpd="sng">
                      <a:solidFill>
                        <a:srgbClr val="43434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FAF649D9-9D37-5D4C-9009-978E6379BF7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4900" y="4646799"/>
            <a:ext cx="2197100" cy="27949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12679FF-C89D-7244-937E-DD839A3123B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766300" y="813734"/>
            <a:ext cx="2425700" cy="684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39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11297</TotalTime>
  <Words>121</Words>
  <Application>Microsoft Macintosh PowerPoint</Application>
  <PresentationFormat>Widescreen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Griselda Pastora-Gomez</dc:creator>
  <cp:lastModifiedBy>Griselda Pastora-Gomez</cp:lastModifiedBy>
  <cp:revision>110</cp:revision>
  <dcterms:created xsi:type="dcterms:W3CDTF">2020-04-13T21:00:28Z</dcterms:created>
  <dcterms:modified xsi:type="dcterms:W3CDTF">2020-06-21T05:40:17Z</dcterms:modified>
</cp:coreProperties>
</file>