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0" r:id="rId5"/>
    <p:sldId id="270" r:id="rId6"/>
    <p:sldId id="258" r:id="rId7"/>
    <p:sldId id="259" r:id="rId8"/>
    <p:sldId id="267" r:id="rId9"/>
    <p:sldId id="268" r:id="rId10"/>
    <p:sldId id="269" r:id="rId11"/>
    <p:sldId id="265" r:id="rId12"/>
    <p:sldId id="25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Makes “Good” Questions?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9" y="3405804"/>
            <a:ext cx="4677122" cy="29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time provided to begin researching 1 complex q of your choice</a:t>
            </a:r>
          </a:p>
          <a:p>
            <a:r>
              <a:rPr lang="en-US" dirty="0" smtClean="0"/>
              <a:t>Make this complex Q the </a:t>
            </a:r>
            <a:r>
              <a:rPr lang="en-US" dirty="0" err="1" smtClean="0"/>
              <a:t>centre</a:t>
            </a:r>
            <a:r>
              <a:rPr lang="en-US" dirty="0" smtClean="0"/>
              <a:t> of a brainstorm as you research branch off with your ideas and notes</a:t>
            </a:r>
          </a:p>
          <a:p>
            <a:r>
              <a:rPr lang="en-US" dirty="0" smtClean="0"/>
              <a:t>Be sure to add new Qs as they arise!</a:t>
            </a:r>
          </a:p>
          <a:p>
            <a:r>
              <a:rPr lang="en-US" dirty="0" smtClean="0"/>
              <a:t>Hand in your research at end of </a:t>
            </a:r>
            <a:r>
              <a:rPr lang="en-US" dirty="0" err="1" smtClean="0"/>
              <a:t>clss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9" y="1674168"/>
            <a:ext cx="6777567" cy="39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0600"/>
            <a:ext cx="7770813" cy="1371600"/>
          </a:xfrm>
        </p:spPr>
        <p:txBody>
          <a:bodyPr/>
          <a:lstStyle/>
          <a:p>
            <a:r>
              <a:rPr lang="en-US" u="sng" dirty="0" smtClean="0"/>
              <a:t>Recall of Last Class</a:t>
            </a:r>
            <a:br>
              <a:rPr lang="en-US" u="sng" dirty="0" smtClean="0"/>
            </a:br>
            <a:r>
              <a:rPr lang="en-US" u="sng" dirty="0" smtClean="0"/>
              <a:t>Simple vs. Complex Qs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8455"/>
            <a:ext cx="4566933" cy="3657600"/>
          </a:xfrm>
        </p:spPr>
        <p:txBody>
          <a:bodyPr/>
          <a:lstStyle/>
          <a:p>
            <a:r>
              <a:rPr lang="en-US" dirty="0" smtClean="0"/>
              <a:t>Simple Qs:</a:t>
            </a:r>
          </a:p>
          <a:p>
            <a:pPr lvl="1"/>
            <a:r>
              <a:rPr lang="en-US" dirty="0" smtClean="0"/>
              <a:t>Recall facts</a:t>
            </a:r>
          </a:p>
          <a:p>
            <a:pPr lvl="1"/>
            <a:r>
              <a:rPr lang="en-US" dirty="0" smtClean="0"/>
              <a:t>Re-state information</a:t>
            </a:r>
          </a:p>
          <a:p>
            <a:pPr lvl="1"/>
            <a:r>
              <a:rPr lang="en-US" dirty="0" smtClean="0"/>
              <a:t>Give definitions</a:t>
            </a:r>
          </a:p>
          <a:p>
            <a:pPr lvl="1"/>
            <a:r>
              <a:rPr lang="en-US" dirty="0" smtClean="0"/>
              <a:t>Can be answered with a single source</a:t>
            </a:r>
          </a:p>
          <a:p>
            <a:pPr lvl="1"/>
            <a:r>
              <a:rPr lang="en-US" dirty="0" smtClean="0"/>
              <a:t>Yes or No answers</a:t>
            </a:r>
          </a:p>
          <a:p>
            <a:pPr lvl="1"/>
            <a:r>
              <a:rPr lang="en-US" dirty="0" smtClean="0"/>
              <a:t>One possible answer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2270" y="1858455"/>
            <a:ext cx="481173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Complex Qs:</a:t>
            </a:r>
          </a:p>
          <a:p>
            <a:pPr lvl="1"/>
            <a:r>
              <a:rPr lang="en-US" dirty="0" smtClean="0"/>
              <a:t>Explore relationships</a:t>
            </a:r>
          </a:p>
          <a:p>
            <a:pPr lvl="1"/>
            <a:r>
              <a:rPr lang="en-US" dirty="0" smtClean="0"/>
              <a:t>Apply information to a new or different situation</a:t>
            </a:r>
          </a:p>
          <a:p>
            <a:pPr lvl="1"/>
            <a:r>
              <a:rPr lang="en-US" dirty="0" smtClean="0"/>
              <a:t>Require multiple sources</a:t>
            </a:r>
          </a:p>
          <a:p>
            <a:pPr lvl="1"/>
            <a:r>
              <a:rPr lang="en-US" dirty="0" smtClean="0"/>
              <a:t>Require an investigation and assembly of ideas</a:t>
            </a:r>
          </a:p>
          <a:p>
            <a:pPr lvl="1"/>
            <a:r>
              <a:rPr lang="en-US" dirty="0" smtClean="0"/>
              <a:t>Multiple answers &amp; different perspectives  can be possible</a:t>
            </a:r>
          </a:p>
          <a:p>
            <a:pPr lvl="1"/>
            <a:r>
              <a:rPr lang="en-US" dirty="0" smtClean="0"/>
              <a:t>Lead to more/new 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Check List for Your 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9912"/>
            <a:ext cx="9144000" cy="490457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Have you…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>
                <a:solidFill>
                  <a:srgbClr val="660066"/>
                </a:solidFill>
              </a:rPr>
              <a:t>O</a:t>
            </a:r>
            <a:r>
              <a:rPr lang="en-US" dirty="0" smtClean="0">
                <a:solidFill>
                  <a:srgbClr val="660066"/>
                </a:solidFill>
              </a:rPr>
              <a:t>rganized your info…headings, sub-headings  &amp; links spreading out from the central idea?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660066"/>
                </a:solidFill>
              </a:rPr>
              <a:t>Added examples…. &amp; brief descriptions?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rgbClr val="660066"/>
                </a:solidFill>
              </a:rPr>
              <a:t>A</a:t>
            </a:r>
            <a:r>
              <a:rPr lang="en-US" dirty="0" smtClean="0">
                <a:solidFill>
                  <a:srgbClr val="660066"/>
                </a:solidFill>
              </a:rPr>
              <a:t>dded visuals with some </a:t>
            </a:r>
            <a:r>
              <a:rPr lang="en-US" dirty="0" err="1" smtClean="0">
                <a:solidFill>
                  <a:srgbClr val="660066"/>
                </a:solidFill>
              </a:rPr>
              <a:t>colour</a:t>
            </a:r>
            <a:r>
              <a:rPr lang="en-US">
                <a:solidFill>
                  <a:srgbClr val="660066"/>
                </a:solidFill>
              </a:rPr>
              <a:t> </a:t>
            </a:r>
            <a:r>
              <a:rPr lang="en-US" smtClean="0">
                <a:solidFill>
                  <a:srgbClr val="660066"/>
                </a:solidFill>
              </a:rPr>
              <a:t>…&amp; </a:t>
            </a:r>
            <a:r>
              <a:rPr lang="en-US" dirty="0" smtClean="0">
                <a:solidFill>
                  <a:srgbClr val="660066"/>
                </a:solidFill>
              </a:rPr>
              <a:t>brief explanations using vocab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660066"/>
                </a:solidFill>
              </a:rPr>
              <a:t>Created both Simple AND at least 1 Complex Q?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660066"/>
                </a:solidFill>
              </a:rPr>
              <a:t>Attempted to answer 3-5 Simple Qs &amp; at least 1 Complex Q?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Simple Questions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68" y="1614866"/>
            <a:ext cx="8627534" cy="485422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800" dirty="0"/>
              <a:t>Recall </a:t>
            </a:r>
            <a:r>
              <a:rPr lang="en-US" sz="2800" dirty="0" smtClean="0"/>
              <a:t>/ Re state facts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Ask for </a:t>
            </a:r>
            <a:r>
              <a:rPr lang="en-US" sz="2800" dirty="0"/>
              <a:t>definitions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Can be answered with a single source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Yes or No answers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One possible </a:t>
            </a:r>
            <a:r>
              <a:rPr lang="en-US" sz="2800" dirty="0" smtClean="0"/>
              <a:t>answer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Ex: What type of wave does a remote control use?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78" l="10000" r="90000">
                        <a14:foregroundMark x1="17556" y1="38889" x2="17556" y2="38889"/>
                        <a14:foregroundMark x1="26222" y1="60222" x2="26222" y2="60222"/>
                        <a14:foregroundMark x1="81556" y1="38444" x2="81556" y2="38444"/>
                        <a14:foregroundMark x1="72000" y1="24000" x2="72000" y2="2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0199" y="517267"/>
            <a:ext cx="3692879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Complex Qs?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-126" b="-2423"/>
          <a:stretch/>
        </p:blipFill>
        <p:spPr>
          <a:xfrm>
            <a:off x="1273793" y="1813458"/>
            <a:ext cx="6571985" cy="48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Complex Questions</a:t>
            </a:r>
            <a:endParaRPr lang="en-US" b="1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035" y="1255390"/>
            <a:ext cx="8458200" cy="560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/>
              <a:t>Explore relationships</a:t>
            </a:r>
          </a:p>
          <a:p>
            <a:pPr lvl="1"/>
            <a:r>
              <a:rPr lang="en-US" sz="3200" dirty="0" smtClean="0"/>
              <a:t>Apply info to a new or different situation</a:t>
            </a:r>
          </a:p>
          <a:p>
            <a:pPr lvl="1"/>
            <a:r>
              <a:rPr lang="en-US" sz="3200" dirty="0" smtClean="0"/>
              <a:t>Require multiple sources /investigation</a:t>
            </a:r>
          </a:p>
          <a:p>
            <a:pPr lvl="1"/>
            <a:r>
              <a:rPr lang="en-US" sz="3200" dirty="0" smtClean="0"/>
              <a:t>Put ideas together</a:t>
            </a:r>
          </a:p>
          <a:p>
            <a:pPr lvl="1"/>
            <a:r>
              <a:rPr lang="en-US" sz="3200" dirty="0" smtClean="0"/>
              <a:t>Multiple answers possible / can incorporate different perspectives </a:t>
            </a:r>
          </a:p>
          <a:p>
            <a:pPr lvl="1"/>
            <a:r>
              <a:rPr lang="en-US" sz="3200" dirty="0" smtClean="0"/>
              <a:t>Lead to more/new Qs!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91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Choose 1 Question to “</a:t>
            </a:r>
            <a:r>
              <a:rPr lang="en-CA" dirty="0" err="1" smtClean="0">
                <a:solidFill>
                  <a:srgbClr val="FF0000"/>
                </a:solidFill>
              </a:rPr>
              <a:t>complexify</a:t>
            </a:r>
            <a:r>
              <a:rPr lang="en-CA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rgbClr val="FFFF00"/>
                </a:solidFill>
              </a:rPr>
              <a:t>Can you add layers or depth  or expand one question to develop it from simple to complex?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13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 you classify these questions as simple or complex?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1862"/>
            <a:ext cx="8777110" cy="4966138"/>
          </a:xfrm>
        </p:spPr>
        <p:txBody>
          <a:bodyPr>
            <a:normAutofit fontScale="25000" lnSpcReduction="20000"/>
          </a:bodyPr>
          <a:lstStyle/>
          <a:p>
            <a:r>
              <a:rPr lang="en-CA" sz="7400" dirty="0">
                <a:solidFill>
                  <a:schemeClr val="bg1"/>
                </a:solidFill>
              </a:rPr>
              <a:t>How does an MRI machine </a:t>
            </a:r>
            <a:r>
              <a:rPr lang="en-CA" sz="7400" dirty="0" smtClean="0">
                <a:solidFill>
                  <a:schemeClr val="bg1"/>
                </a:solidFill>
              </a:rPr>
              <a:t>work?</a:t>
            </a:r>
          </a:p>
          <a:p>
            <a:r>
              <a:rPr lang="en-CA" sz="7400" dirty="0" smtClean="0">
                <a:solidFill>
                  <a:schemeClr val="bg1"/>
                </a:solidFill>
              </a:rPr>
              <a:t>Do </a:t>
            </a:r>
            <a:r>
              <a:rPr lang="en-CA" sz="7400" dirty="0">
                <a:solidFill>
                  <a:schemeClr val="bg1"/>
                </a:solidFill>
              </a:rPr>
              <a:t>humans and insects detect the same range of </a:t>
            </a:r>
            <a:r>
              <a:rPr lang="en-CA" sz="7400" dirty="0" smtClean="0">
                <a:solidFill>
                  <a:schemeClr val="bg1"/>
                </a:solidFill>
              </a:rPr>
              <a:t>visible light?</a:t>
            </a:r>
            <a:endParaRPr lang="en-CA" sz="7400" dirty="0">
              <a:solidFill>
                <a:schemeClr val="bg1"/>
              </a:solidFill>
            </a:endParaRPr>
          </a:p>
          <a:p>
            <a:r>
              <a:rPr lang="en-CA" sz="7400" dirty="0">
                <a:solidFill>
                  <a:schemeClr val="bg1"/>
                </a:solidFill>
              </a:rPr>
              <a:t>What type of waves do </a:t>
            </a:r>
            <a:r>
              <a:rPr lang="en-CA" sz="7400" dirty="0" err="1">
                <a:solidFill>
                  <a:schemeClr val="bg1"/>
                </a:solidFill>
              </a:rPr>
              <a:t>wifi</a:t>
            </a:r>
            <a:r>
              <a:rPr lang="en-CA" sz="7400" dirty="0">
                <a:solidFill>
                  <a:schemeClr val="bg1"/>
                </a:solidFill>
              </a:rPr>
              <a:t> use</a:t>
            </a:r>
            <a:r>
              <a:rPr lang="en-CA" sz="7400" dirty="0" smtClean="0">
                <a:solidFill>
                  <a:schemeClr val="bg1"/>
                </a:solidFill>
              </a:rPr>
              <a:t>?</a:t>
            </a:r>
            <a:endParaRPr lang="en-CA" sz="7400" dirty="0">
              <a:solidFill>
                <a:schemeClr val="bg1"/>
              </a:solidFill>
            </a:endParaRPr>
          </a:p>
          <a:p>
            <a:r>
              <a:rPr lang="en-CA" sz="7400" dirty="0">
                <a:solidFill>
                  <a:schemeClr val="bg1"/>
                </a:solidFill>
              </a:rPr>
              <a:t>What is the most useful type of </a:t>
            </a:r>
            <a:r>
              <a:rPr lang="en-CA" sz="7400" dirty="0" smtClean="0">
                <a:solidFill>
                  <a:schemeClr val="bg1"/>
                </a:solidFill>
              </a:rPr>
              <a:t>electromagnetic radiation in terms of human technology?</a:t>
            </a:r>
            <a:endParaRPr lang="en-CA" sz="7400" dirty="0">
              <a:solidFill>
                <a:schemeClr val="bg1"/>
              </a:solidFill>
            </a:endParaRPr>
          </a:p>
          <a:p>
            <a:r>
              <a:rPr lang="en-CA" sz="7400" dirty="0">
                <a:solidFill>
                  <a:schemeClr val="bg1"/>
                </a:solidFill>
              </a:rPr>
              <a:t> </a:t>
            </a:r>
            <a:r>
              <a:rPr lang="en-CA" sz="7400" dirty="0" smtClean="0">
                <a:solidFill>
                  <a:schemeClr val="bg1"/>
                </a:solidFill>
              </a:rPr>
              <a:t>How </a:t>
            </a:r>
            <a:r>
              <a:rPr lang="en-CA" sz="7400" dirty="0">
                <a:solidFill>
                  <a:schemeClr val="bg1"/>
                </a:solidFill>
              </a:rPr>
              <a:t>has the use of satellites changed in the past ten years</a:t>
            </a:r>
            <a:r>
              <a:rPr lang="en-CA" sz="7400" dirty="0" smtClean="0">
                <a:solidFill>
                  <a:schemeClr val="bg1"/>
                </a:solidFill>
              </a:rPr>
              <a:t>?</a:t>
            </a:r>
            <a:endParaRPr lang="en-CA" sz="7400" dirty="0">
              <a:solidFill>
                <a:schemeClr val="bg1"/>
              </a:solidFill>
            </a:endParaRPr>
          </a:p>
          <a:p>
            <a:r>
              <a:rPr lang="en-CA" sz="7400" dirty="0">
                <a:solidFill>
                  <a:schemeClr val="bg1"/>
                </a:solidFill>
              </a:rPr>
              <a:t>How does ultraviolet light compare to heat and </a:t>
            </a:r>
            <a:r>
              <a:rPr lang="en-CA" sz="7400" dirty="0" smtClean="0">
                <a:solidFill>
                  <a:schemeClr val="bg1"/>
                </a:solidFill>
              </a:rPr>
              <a:t>ant </a:t>
            </a:r>
            <a:r>
              <a:rPr lang="en-CA" sz="7400" dirty="0" err="1">
                <a:solidFill>
                  <a:schemeClr val="bg1"/>
                </a:solidFill>
              </a:rPr>
              <a:t>biotics</a:t>
            </a:r>
            <a:r>
              <a:rPr lang="en-CA" sz="7400" dirty="0">
                <a:solidFill>
                  <a:schemeClr val="bg1"/>
                </a:solidFill>
              </a:rPr>
              <a:t> in killing bacteria</a:t>
            </a:r>
            <a:r>
              <a:rPr lang="en-CA" sz="7400" dirty="0" smtClean="0">
                <a:solidFill>
                  <a:schemeClr val="bg1"/>
                </a:solidFill>
              </a:rPr>
              <a:t>?</a:t>
            </a:r>
            <a:endParaRPr lang="en-CA" sz="7400" dirty="0">
              <a:solidFill>
                <a:schemeClr val="bg1"/>
              </a:solidFill>
            </a:endParaRPr>
          </a:p>
          <a:p>
            <a:r>
              <a:rPr lang="en-CA" sz="7400" dirty="0">
                <a:solidFill>
                  <a:schemeClr val="bg1"/>
                </a:solidFill>
              </a:rPr>
              <a:t>What kind of information about a shopping centre could be revealed by examining the house using infrared photography</a:t>
            </a:r>
            <a:r>
              <a:rPr lang="en-CA" sz="7400" dirty="0" smtClean="0">
                <a:solidFill>
                  <a:schemeClr val="bg1"/>
                </a:solidFill>
              </a:rPr>
              <a:t>?</a:t>
            </a:r>
            <a:endParaRPr lang="en-CA" sz="7400" dirty="0">
              <a:solidFill>
                <a:schemeClr val="bg1"/>
              </a:solidFill>
            </a:endParaRPr>
          </a:p>
          <a:p>
            <a:r>
              <a:rPr lang="en-CA" sz="7400" dirty="0">
                <a:solidFill>
                  <a:schemeClr val="bg1"/>
                </a:solidFill>
              </a:rPr>
              <a:t>Why are X-rays dangerous</a:t>
            </a:r>
            <a:r>
              <a:rPr lang="en-CA" sz="7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CA" sz="7400" dirty="0" smtClean="0">
                <a:solidFill>
                  <a:schemeClr val="bg1"/>
                </a:solidFill>
              </a:rPr>
              <a:t>How do different animals rely on different types of electromagnetic radiation?</a:t>
            </a:r>
            <a:endParaRPr lang="en-CA" sz="7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28"/>
            <a:ext cx="7770813" cy="1371600"/>
          </a:xfrm>
        </p:spPr>
        <p:txBody>
          <a:bodyPr/>
          <a:lstStyle/>
          <a:p>
            <a:r>
              <a:rPr lang="en-US" dirty="0" smtClean="0"/>
              <a:t>Let’s Generate Some Simple Qs!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06" b="14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31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Qs about 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Qs about 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takes time and brain power! </a:t>
            </a:r>
          </a:p>
          <a:p>
            <a:r>
              <a:rPr lang="en-US" dirty="0" smtClean="0"/>
              <a:t>Work together as team to generate one or more interesting complex Q.</a:t>
            </a:r>
          </a:p>
          <a:p>
            <a:r>
              <a:rPr lang="en-US" dirty="0" smtClean="0"/>
              <a:t>We will share out and record the class’s complex Qs here in </a:t>
            </a:r>
            <a:r>
              <a:rPr lang="en-US" dirty="0" err="1" smtClean="0"/>
              <a:t>abot</a:t>
            </a:r>
            <a:r>
              <a:rPr lang="en-US" dirty="0" smtClean="0"/>
              <a:t> 10 </a:t>
            </a:r>
            <a:r>
              <a:rPr lang="en-US" dirty="0" err="1" smtClean="0"/>
              <a:t>mins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389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Calisto MT</vt:lpstr>
      <vt:lpstr>Wingdings</vt:lpstr>
      <vt:lpstr>Folio</vt:lpstr>
      <vt:lpstr>What Makes “Good” Questions?</vt:lpstr>
      <vt:lpstr>Simple Questions</vt:lpstr>
      <vt:lpstr>What about Complex Qs?</vt:lpstr>
      <vt:lpstr>Complex Questions</vt:lpstr>
      <vt:lpstr>Choose 1 Question to “complexify”</vt:lpstr>
      <vt:lpstr>Can you classify these questions as simple or complex?</vt:lpstr>
      <vt:lpstr>Let’s Generate Some Simple Qs!</vt:lpstr>
      <vt:lpstr>Simple Qs about Electromagnetic Radiation</vt:lpstr>
      <vt:lpstr>Complex Qs about Electromagnetic Radiation</vt:lpstr>
      <vt:lpstr>Your Mission</vt:lpstr>
      <vt:lpstr>PowerPoint Presentation</vt:lpstr>
      <vt:lpstr>Recall of Last Class Simple vs. Complex Qs</vt:lpstr>
      <vt:lpstr>Check List for Your Mind Map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“Good” Questions?</dc:title>
  <dc:creator>Vanessa Norris</dc:creator>
  <cp:lastModifiedBy>Vanessa Norris</cp:lastModifiedBy>
  <cp:revision>25</cp:revision>
  <dcterms:created xsi:type="dcterms:W3CDTF">2017-02-16T04:47:45Z</dcterms:created>
  <dcterms:modified xsi:type="dcterms:W3CDTF">2019-01-25T18:18:50Z</dcterms:modified>
</cp:coreProperties>
</file>