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56" r:id="rId4"/>
    <p:sldId id="260" r:id="rId5"/>
    <p:sldId id="265" r:id="rId6"/>
    <p:sldId id="257" r:id="rId7"/>
    <p:sldId id="261" r:id="rId8"/>
    <p:sldId id="262" r:id="rId9"/>
    <p:sldId id="259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7" d="100"/>
          <a:sy n="57" d="100"/>
        </p:scale>
        <p:origin x="121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fAI2x2CQM?feature=oembed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E8C6FAD-C4EC-4E55-B993-960E1956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on a dry grass field&#10;&#10;Description automatically generated">
            <a:extLst>
              <a:ext uri="{FF2B5EF4-FFF2-40B4-BE49-F238E27FC236}">
                <a16:creationId xmlns:a16="http://schemas.microsoft.com/office/drawing/2014/main" id="{4265E175-FDD7-4B5E-9F34-81922DF11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r="3722" b="2"/>
          <a:stretch/>
        </p:blipFill>
        <p:spPr>
          <a:xfrm>
            <a:off x="643467" y="643467"/>
            <a:ext cx="4007782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DFA81-5F0E-4003-97BC-D54EC58E0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7" r="13276" b="-2"/>
          <a:stretch/>
        </p:blipFill>
        <p:spPr>
          <a:xfrm>
            <a:off x="4972983" y="643467"/>
            <a:ext cx="6575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title="Protein Synthesis (Updated)">
            <a:hlinkClick r:id="" action="ppaction://media"/>
            <a:extLst>
              <a:ext uri="{FF2B5EF4-FFF2-40B4-BE49-F238E27FC236}">
                <a16:creationId xmlns:a16="http://schemas.microsoft.com/office/drawing/2014/main" id="{0052C9B1-4F31-490A-8F65-923D1B6E2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6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BD5529C5-C0B5-4BB1-9436-F11059B79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0" r="1" b="3521"/>
          <a:stretch/>
        </p:blipFill>
        <p:spPr>
          <a:xfrm>
            <a:off x="6256867" y="643467"/>
            <a:ext cx="5291665" cy="5571066"/>
          </a:xfrm>
          <a:prstGeom prst="rect">
            <a:avLst/>
          </a:prstGeom>
        </p:spPr>
      </p:pic>
      <p:pic>
        <p:nvPicPr>
          <p:cNvPr id="11" name="Picture 10" descr="A baby lying on a bed&#10;&#10;Description automatically generated">
            <a:extLst>
              <a:ext uri="{FF2B5EF4-FFF2-40B4-BE49-F238E27FC236}">
                <a16:creationId xmlns:a16="http://schemas.microsoft.com/office/drawing/2014/main" id="{1624DB94-821B-4976-86B9-4496A5588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93" r="6172"/>
          <a:stretch/>
        </p:blipFill>
        <p:spPr>
          <a:xfrm rot="5400000">
            <a:off x="577851" y="857250"/>
            <a:ext cx="55710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398E-BF1E-4F1E-84E4-7F373C4DB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Protein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F2A2C-F35B-41C2-9127-7E99C16A5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Biology 12</a:t>
            </a:r>
          </a:p>
        </p:txBody>
      </p:sp>
    </p:spTree>
    <p:extLst>
      <p:ext uri="{BB962C8B-B14F-4D97-AF65-F5344CB8AC3E}">
        <p14:creationId xmlns:p14="http://schemas.microsoft.com/office/powerpoint/2010/main" val="247445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6FD-11F9-4BC9-B57F-5A230D79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these diseases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DC66C-C353-457D-BB24-9C0DE83C3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/>
              <a:t>Type 2 diabetes</a:t>
            </a:r>
            <a:endParaRPr lang="en-CA" sz="1600" dirty="0"/>
          </a:p>
          <a:p>
            <a:pPr lvl="1"/>
            <a:r>
              <a:rPr lang="en-CA" dirty="0"/>
              <a:t>Alzheimer’s</a:t>
            </a:r>
            <a:endParaRPr lang="en-CA" sz="1600" dirty="0"/>
          </a:p>
          <a:p>
            <a:pPr lvl="1"/>
            <a:r>
              <a:rPr lang="en-CA" dirty="0"/>
              <a:t>Huntington’s disease</a:t>
            </a:r>
          </a:p>
          <a:p>
            <a:pPr lvl="1"/>
            <a:r>
              <a:rPr lang="en-CA" dirty="0"/>
              <a:t>Duchenne muscular dystrophy</a:t>
            </a:r>
            <a:endParaRPr lang="en-CA" sz="1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715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3B8-F693-43BE-9ED3-D1AC36C8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558800"/>
            <a:ext cx="9474120" cy="5689599"/>
          </a:xfrm>
        </p:spPr>
        <p:txBody>
          <a:bodyPr>
            <a:noAutofit/>
          </a:bodyPr>
          <a:lstStyle/>
          <a:p>
            <a:r>
              <a:rPr lang="en-CA" sz="2800" dirty="0"/>
              <a:t>mRNA -  It is the transcription of the gene’s protein-building instructions. It carries a genetic message from the DNA to the protein-synthesizing machinery of the cell.</a:t>
            </a:r>
          </a:p>
          <a:p>
            <a:endParaRPr lang="en-CA" sz="2800" dirty="0"/>
          </a:p>
          <a:p>
            <a:r>
              <a:rPr lang="en-CA" sz="2800" dirty="0"/>
              <a:t>Transcription -  occurs in the nucleus. It is the copying of the DNA code for protein building to a mRNA strand and the preparing of that strand to leave the nucleus. 4 Steps Initiation, Elongation, Termination, preparing the mRNA strand.</a:t>
            </a:r>
          </a:p>
        </p:txBody>
      </p:sp>
    </p:spTree>
    <p:extLst>
      <p:ext uri="{BB962C8B-B14F-4D97-AF65-F5344CB8AC3E}">
        <p14:creationId xmlns:p14="http://schemas.microsoft.com/office/powerpoint/2010/main" val="360518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D2BBC-A650-4279-8020-3F312E7F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Protein Synthesis:</a:t>
            </a:r>
            <a:br>
              <a:rPr lang="en-US" sz="5400" dirty="0"/>
            </a:br>
            <a:r>
              <a:rPr lang="en-US" sz="5400" dirty="0"/>
              <a:t>Overview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C497425-D306-4997-95AE-E147ACD38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7938" y="647698"/>
            <a:ext cx="4922493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525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9A86-AFC3-4DF1-8771-DF978D90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Protein Synthesis: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8C5F-3606-4C28-A274-02ECF551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CA" dirty="0"/>
              <a:t>During transcription DNA is transcribed letter by letter to an RNA called messenger RNA (mRNA)</a:t>
            </a:r>
            <a:endParaRPr lang="en-CA" sz="1800" dirty="0"/>
          </a:p>
          <a:p>
            <a:pPr lvl="0"/>
            <a:r>
              <a:rPr lang="en-CA" dirty="0"/>
              <a:t>Transcription begins when RNA polymerase binds to a promoter region of the DNA</a:t>
            </a:r>
            <a:endParaRPr lang="en-CA" sz="1800" dirty="0"/>
          </a:p>
          <a:p>
            <a:pPr lvl="1"/>
            <a:r>
              <a:rPr lang="en-CA" dirty="0"/>
              <a:t>Promoter sequence of 3 nucleotides that signals the beginning of the RNA</a:t>
            </a:r>
            <a:endParaRPr lang="en-CA" sz="1600" dirty="0"/>
          </a:p>
          <a:p>
            <a:pPr lvl="1"/>
            <a:r>
              <a:rPr lang="en-CA" dirty="0"/>
              <a:t>There is also a set of 3 nucleotides that signals the end</a:t>
            </a:r>
            <a:endParaRPr lang="en-CA" sz="1600" dirty="0"/>
          </a:p>
          <a:p>
            <a:pPr lvl="1"/>
            <a:r>
              <a:rPr lang="en-CA" dirty="0"/>
              <a:t>The RNA polymerase opens the DNA helix just in front of the sequence</a:t>
            </a:r>
            <a:endParaRPr lang="en-CA" sz="1600" dirty="0"/>
          </a:p>
          <a:p>
            <a:pPr lvl="1"/>
            <a:r>
              <a:rPr lang="en-CA" dirty="0"/>
              <a:t>RNA polymerase joins the RNA nucleotides the same as DNA replication (5’ to 3’)</a:t>
            </a:r>
            <a:endParaRPr lang="en-CA" sz="1600" dirty="0"/>
          </a:p>
          <a:p>
            <a:pPr lvl="1"/>
            <a:r>
              <a:rPr lang="en-CA" dirty="0"/>
              <a:t>mRNA has a sequence complementary bases C to G and instead of A to T, A to U.  </a:t>
            </a:r>
            <a:endParaRPr lang="en-CA" sz="1600" dirty="0"/>
          </a:p>
          <a:p>
            <a:pPr lvl="2"/>
            <a:r>
              <a:rPr lang="en-CA" dirty="0"/>
              <a:t>Uracil instead of Thymine</a:t>
            </a:r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02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9003-2D9F-438D-A82C-27A58598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Protein Synthesis: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7E73-E318-41D0-BC6B-B1FEE3C6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Processing of mRNA</a:t>
            </a:r>
            <a:endParaRPr lang="en-CA" sz="1800" dirty="0"/>
          </a:p>
          <a:p>
            <a:pPr lvl="1"/>
            <a:r>
              <a:rPr lang="en-CA" dirty="0"/>
              <a:t>mRNA is processed before entering the cytoplasm</a:t>
            </a:r>
            <a:endParaRPr lang="en-CA" sz="1600" dirty="0"/>
          </a:p>
          <a:p>
            <a:pPr lvl="1"/>
            <a:r>
              <a:rPr lang="en-CA" dirty="0"/>
              <a:t>genes in humans are interrupted by segments of DNA that are not part of the gene called introns</a:t>
            </a:r>
            <a:endParaRPr lang="en-CA" sz="1600" dirty="0"/>
          </a:p>
          <a:p>
            <a:pPr lvl="1"/>
            <a:r>
              <a:rPr lang="en-CA" dirty="0"/>
              <a:t>the part of the gene that is expressed or makes protein are called exons</a:t>
            </a:r>
            <a:endParaRPr lang="en-CA" sz="1600" dirty="0"/>
          </a:p>
          <a:p>
            <a:pPr lvl="1"/>
            <a:r>
              <a:rPr lang="en-CA" dirty="0"/>
              <a:t>introns are removed and exons are joined to form a mature mRNA molecule</a:t>
            </a:r>
          </a:p>
          <a:p>
            <a:r>
              <a:rPr lang="en-CA" dirty="0"/>
              <a:t>The Mature mRNA now leaves the nucleus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79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82187-ED3F-40B2-9C9B-6F4A69E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Transcription: Initiation, Elongation, Termination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33BD5-5D5D-4785-A94D-64731795D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803" y="647698"/>
            <a:ext cx="4588764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7714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285</Words>
  <Application>Microsoft Office PowerPoint</Application>
  <PresentationFormat>Widescreen</PresentationFormat>
  <Paragraphs>28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Protein Synthesis</vt:lpstr>
      <vt:lpstr>What do these diseases have in common?</vt:lpstr>
      <vt:lpstr>PowerPoint Presentation</vt:lpstr>
      <vt:lpstr>Protein Synthesis: Overview</vt:lpstr>
      <vt:lpstr>Protein Synthesis: Transcription</vt:lpstr>
      <vt:lpstr>Protein Synthesis: Transcription</vt:lpstr>
      <vt:lpstr>Transcription: Initiation, Elongation, Termination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ehl</dc:creator>
  <cp:lastModifiedBy>matt ehl</cp:lastModifiedBy>
  <cp:revision>2</cp:revision>
  <dcterms:created xsi:type="dcterms:W3CDTF">2019-12-05T02:21:22Z</dcterms:created>
  <dcterms:modified xsi:type="dcterms:W3CDTF">2019-12-05T18:13:33Z</dcterms:modified>
</cp:coreProperties>
</file>