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6" r:id="rId4"/>
    <p:sldId id="260" r:id="rId5"/>
    <p:sldId id="259" r:id="rId6"/>
    <p:sldId id="257" r:id="rId7"/>
    <p:sldId id="261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known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6" y="656080"/>
            <a:ext cx="8277563" cy="59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BEC3-EC63-45CB-BB49-112BAA3F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Review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A4EE-C8C2-4597-85E9-805B4C98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885071"/>
            <a:ext cx="7753057" cy="4591929"/>
          </a:xfrm>
        </p:spPr>
        <p:txBody>
          <a:bodyPr>
            <a:normAutofit/>
          </a:bodyPr>
          <a:lstStyle/>
          <a:p>
            <a:r>
              <a:rPr lang="en-US" sz="2800" dirty="0"/>
              <a:t>1) Get a whiteboard, pen and cloth</a:t>
            </a:r>
          </a:p>
          <a:p>
            <a:r>
              <a:rPr lang="en-US" sz="2800" dirty="0"/>
              <a:t>2) Divide the white board into 2 sections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3) Write the Meme # and the Q letter </a:t>
            </a:r>
          </a:p>
          <a:p>
            <a:pPr marL="0" indent="0">
              <a:buNone/>
            </a:pPr>
            <a:r>
              <a:rPr lang="en-US" sz="2800" dirty="0"/>
              <a:t>4) 2 minute stations to record your connections / answers  then rotate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289E6F-A9B9-4A29-A8C0-BAFA581BE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43135"/>
              </p:ext>
            </p:extLst>
          </p:nvPr>
        </p:nvGraphicFramePr>
        <p:xfrm>
          <a:off x="1524000" y="3110477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9737677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70879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6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7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0"/>
            <a:ext cx="693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ology meme buffer">
            <a:extLst>
              <a:ext uri="{FF2B5EF4-FFF2-40B4-BE49-F238E27FC236}">
                <a16:creationId xmlns:a16="http://schemas.microsoft.com/office/drawing/2014/main" id="{BAC614AA-2D39-4CDB-81E2-B80443CF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6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83"/>
          <a:stretch/>
        </p:blipFill>
        <p:spPr>
          <a:xfrm>
            <a:off x="1097280" y="584518"/>
            <a:ext cx="6949440" cy="5608342"/>
          </a:xfrm>
        </p:spPr>
      </p:pic>
    </p:spTree>
    <p:extLst>
      <p:ext uri="{BB962C8B-B14F-4D97-AF65-F5344CB8AC3E}">
        <p14:creationId xmlns:p14="http://schemas.microsoft.com/office/powerpoint/2010/main" val="63824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AC58-7A7B-4EFB-8657-EB0D6E70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2899-599D-4E2F-9F3B-286A401A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768942"/>
            <a:ext cx="3474720" cy="4189897"/>
          </a:xfrm>
        </p:spPr>
        <p:txBody>
          <a:bodyPr>
            <a:normAutofit/>
          </a:bodyPr>
          <a:lstStyle/>
          <a:p>
            <a:r>
              <a:rPr lang="en-US" sz="2400" b="1" dirty="0"/>
              <a:t>Homeostasis</a:t>
            </a:r>
          </a:p>
          <a:p>
            <a:r>
              <a:rPr lang="en-US" sz="2400" b="1" dirty="0"/>
              <a:t>Negative feedback</a:t>
            </a:r>
          </a:p>
          <a:p>
            <a:r>
              <a:rPr lang="en-US" sz="2400" b="1" dirty="0"/>
              <a:t>Positive Feedback</a:t>
            </a:r>
          </a:p>
          <a:p>
            <a:r>
              <a:rPr lang="en-US" sz="2400" b="1" dirty="0"/>
              <a:t>Endocrine System</a:t>
            </a:r>
          </a:p>
          <a:p>
            <a:r>
              <a:rPr lang="en-US" sz="2400" b="1" dirty="0"/>
              <a:t>Nervous System</a:t>
            </a:r>
          </a:p>
          <a:p>
            <a:r>
              <a:rPr lang="en-US" sz="2400" b="1" dirty="0"/>
              <a:t>Dynamic Equilibrium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AE62A1-9FFA-49A1-8B0F-E0EADEF4828D}"/>
              </a:ext>
            </a:extLst>
          </p:cNvPr>
          <p:cNvSpPr txBox="1">
            <a:spLocks/>
          </p:cNvSpPr>
          <p:nvPr/>
        </p:nvSpPr>
        <p:spPr>
          <a:xfrm>
            <a:off x="3368040" y="1732600"/>
            <a:ext cx="2407920" cy="41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SzPct val="100000"/>
              <a:buFont typeface="Wingdings" pitchFamily="2" charset="2"/>
              <a:buChar char="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Buffer</a:t>
            </a:r>
          </a:p>
          <a:p>
            <a:r>
              <a:rPr lang="en-US" sz="2400" b="1" dirty="0"/>
              <a:t>Carbonic acid</a:t>
            </a:r>
          </a:p>
          <a:p>
            <a:r>
              <a:rPr lang="en-US" sz="2400" b="1" dirty="0"/>
              <a:t>Bicarbonate</a:t>
            </a:r>
          </a:p>
          <a:p>
            <a:r>
              <a:rPr lang="en-US" sz="2400" b="1" dirty="0"/>
              <a:t>pH scale </a:t>
            </a:r>
          </a:p>
          <a:p>
            <a:r>
              <a:rPr lang="en-US" sz="2400" b="1" dirty="0"/>
              <a:t>Acidic</a:t>
            </a:r>
          </a:p>
          <a:p>
            <a:r>
              <a:rPr lang="en-US" sz="2400" b="1" dirty="0"/>
              <a:t>Basic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44CBFC-3CA9-4296-9EC0-90636A2326BA}"/>
              </a:ext>
            </a:extLst>
          </p:cNvPr>
          <p:cNvSpPr txBox="1">
            <a:spLocks/>
          </p:cNvSpPr>
          <p:nvPr/>
        </p:nvSpPr>
        <p:spPr>
          <a:xfrm>
            <a:off x="5928359" y="1742600"/>
            <a:ext cx="2990558" cy="421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SzPct val="100000"/>
              <a:buFont typeface="Wingdings" pitchFamily="2" charset="2"/>
              <a:buChar char="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Polar</a:t>
            </a:r>
          </a:p>
          <a:p>
            <a:r>
              <a:rPr lang="en-US" sz="2400" b="1" dirty="0"/>
              <a:t>Electron Sharing</a:t>
            </a:r>
          </a:p>
          <a:p>
            <a:r>
              <a:rPr lang="en-US" sz="2400" b="1" dirty="0"/>
              <a:t>Covalent bond</a:t>
            </a:r>
          </a:p>
          <a:p>
            <a:r>
              <a:rPr lang="en-US" sz="2400" b="1" dirty="0"/>
              <a:t>Hydrogen Bond</a:t>
            </a:r>
          </a:p>
          <a:p>
            <a:r>
              <a:rPr lang="en-US" sz="2400" b="1" dirty="0"/>
              <a:t>Cohesion</a:t>
            </a:r>
          </a:p>
          <a:p>
            <a:r>
              <a:rPr lang="en-US" sz="2400" b="1" dirty="0"/>
              <a:t>Electronegative</a:t>
            </a:r>
          </a:p>
          <a:p>
            <a:r>
              <a:rPr lang="en-US" sz="2400" b="1"/>
              <a:t>Adhesion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6188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233</TotalTime>
  <Words>77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Garamond</vt:lpstr>
      <vt:lpstr>Wingdings</vt:lpstr>
      <vt:lpstr>Formal</vt:lpstr>
      <vt:lpstr>PowerPoint Presentation</vt:lpstr>
      <vt:lpstr>Rapid Review Mission</vt:lpstr>
      <vt:lpstr>PowerPoint Presentation</vt:lpstr>
      <vt:lpstr>PowerPoint Presentation</vt:lpstr>
      <vt:lpstr>PowerPoint Presentation</vt:lpstr>
      <vt:lpstr>PowerPoint Presentation</vt:lpstr>
      <vt:lpstr>Word Bank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7</cp:revision>
  <cp:lastPrinted>2019-09-24T15:46:52Z</cp:lastPrinted>
  <dcterms:created xsi:type="dcterms:W3CDTF">2019-09-24T05:42:06Z</dcterms:created>
  <dcterms:modified xsi:type="dcterms:W3CDTF">2019-09-24T21:24:34Z</dcterms:modified>
</cp:coreProperties>
</file>