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0"/>
  </p:handoutMasterIdLst>
  <p:sldIdLst>
    <p:sldId id="308" r:id="rId2"/>
    <p:sldId id="303" r:id="rId3"/>
    <p:sldId id="304" r:id="rId4"/>
    <p:sldId id="302" r:id="rId5"/>
    <p:sldId id="305" r:id="rId6"/>
    <p:sldId id="306" r:id="rId7"/>
    <p:sldId id="278" r:id="rId8"/>
    <p:sldId id="30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FB48AE-71B5-43C9-AF55-A8C90AA9FEE9}" type="datetimeFigureOut">
              <a:rPr lang="en-US"/>
              <a:pPr>
                <a:defRPr/>
              </a:pPr>
              <a:t>19-09-29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F4F96-63E8-4B4B-B3D9-1B314A9EBC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32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A4044-52A7-44C2-AF87-A5252CCF8E12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F17AE0-5E71-4771-AC44-58697EDE604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5CDFC-12A3-4A1B-8D44-A91EECC56637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8D80F-CA06-481B-A734-F1937CA05A9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E3646-C902-4BFA-928F-143D77FAC842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6ABE-C840-48DB-9935-6598F3681DC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41CC8E5-39CC-49C9-9B88-B117704567F7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5027D82-9154-461F-AB87-651585F746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41CD-ED57-412A-971F-E0C04ED2E71E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9E1E8-0993-4991-9133-66BBEF0A02E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B58237-7AA2-47BA-BA3B-D6E8F6ACEFCC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30625-A49B-4666-AD87-938A5455EA7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5093-85E0-4D5E-ACC0-FB0715E5462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7F63-03A1-494C-A50B-E5EF760BB7AD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23A28-FF94-4989-8B90-70ABB9E30B86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8312-5B5D-4BDB-BCF6-EDDDAA7F7D5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33F94-CD0F-48ED-9458-744A0E66F103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B5AA-BFD4-4E83-B65E-E38AE318029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E1891CA-E082-43F7-A1E4-13BA2DE7D100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D900CB-2B7D-4645-B640-E39B2F6486F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43B5D-7F45-477E-BD4A-B3ABB9A21200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953810-E18E-4DD8-ABD8-5157FBAA9CB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B8C95C-3124-4655-949F-6BF5F32F3005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91235A-5748-4044-ABB7-9380B6354F2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tudy.com/academy/lesson/stanley-miller-theory-experiment-apparatu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0"/>
            <a:ext cx="575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Carbon is the molecule of life</a:t>
            </a:r>
            <a:r>
              <a:rPr lang="mr-IN" dirty="0" smtClean="0"/>
              <a:t>…</a:t>
            </a:r>
            <a:r>
              <a:rPr lang="en-CA" dirty="0" smtClean="0"/>
              <a:t> will too much kill us?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Connecting Carbon &amp;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8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87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-17474"/>
            <a:ext cx="4176464" cy="5568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3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589240"/>
          </a:xfrm>
        </p:spPr>
        <p:txBody>
          <a:bodyPr>
            <a:normAutofit/>
          </a:bodyPr>
          <a:lstStyle/>
          <a:p>
            <a:r>
              <a:rPr lang="en-US" dirty="0" smtClean="0"/>
              <a:t>TEN MINUTE TASK: </a:t>
            </a:r>
          </a:p>
          <a:p>
            <a:pPr marL="365760" lvl="1" indent="0">
              <a:buNone/>
            </a:pPr>
            <a:r>
              <a:rPr lang="en-US" dirty="0" smtClean="0"/>
              <a:t>a) You and your team have been asked to explain to a grade 1 class a big question that they have:</a:t>
            </a:r>
          </a:p>
          <a:p>
            <a:pPr lvl="1"/>
            <a:r>
              <a:rPr lang="en-US" dirty="0" smtClean="0"/>
              <a:t>What is the link between the carbon cycle and climate change?</a:t>
            </a:r>
          </a:p>
          <a:p>
            <a:pPr lvl="1"/>
            <a:r>
              <a:rPr lang="en-US" dirty="0" smtClean="0"/>
              <a:t>You have each other, your whiteboard / pens &amp; ten minutes to draw/label/ list a short, succinct answer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b) Food for thought- Add a quote from one of articles and your thoughts/ opinion about it to the bottom of your whiteboard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c) 2 min Group Rotations- visit two other groups and see if their explanations match your own </a:t>
            </a:r>
            <a:r>
              <a:rPr lang="en-US" dirty="0" smtClean="0">
                <a:sym typeface="Wingdings"/>
              </a:rPr>
              <a:t> 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2918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Connecting Climate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Whiteboard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8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458616" cy="4569296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How could life have begun from the molecules present on early Earth?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864096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Sparking the Ingredients for Life</a:t>
            </a:r>
            <a:r>
              <a:rPr lang="mr-IN" sz="4400" b="1" dirty="0" smtClean="0">
                <a:solidFill>
                  <a:srgbClr val="FFFFFF"/>
                </a:solidFill>
              </a:rPr>
              <a:t>…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558011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58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video clip:</a:t>
            </a:r>
          </a:p>
          <a:p>
            <a:r>
              <a:rPr lang="en-CA" i="1" dirty="0">
                <a:hlinkClick r:id="rId2"/>
              </a:rPr>
              <a:t>https://study.com/academy/lesson/stanley-miller-theory-experiment-apparatus.html</a:t>
            </a:r>
            <a:r>
              <a:rPr lang="en-CA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Miller-Urey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6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MOLECULES OF LIFE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 5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Structure &amp; Function of Large Biological Molecules</a:t>
            </a:r>
          </a:p>
        </p:txBody>
      </p:sp>
      <p:pic>
        <p:nvPicPr>
          <p:cNvPr id="2050" name="Picture 2" descr="Image result for organic molecu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67" y="4271304"/>
            <a:ext cx="2655084" cy="21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Read the handout about the Miller-Urey Experiment AND the back side introduction to organic molecules. Highlight the </a:t>
            </a:r>
            <a:r>
              <a:rPr lang="en-US" smtClean="0"/>
              <a:t>bold terms.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 Start &amp; Finish Chap Sections  5.1. 5,2.5.3</a:t>
            </a:r>
          </a:p>
          <a:p>
            <a:pPr lvl="1"/>
            <a:r>
              <a:rPr lang="en-US" dirty="0" smtClean="0"/>
              <a:t>Read Section 5.1 and do the Concept Check Qs</a:t>
            </a:r>
          </a:p>
          <a:p>
            <a:pPr lvl="1"/>
            <a:r>
              <a:rPr lang="en-US" dirty="0" smtClean="0"/>
              <a:t>Read Section 5.2 and complete the Carbohydrate table on the handout, also do the 5.2 Concept Check Qs</a:t>
            </a:r>
          </a:p>
          <a:p>
            <a:pPr lvl="1"/>
            <a:r>
              <a:rPr lang="en-US" dirty="0" smtClean="0"/>
              <a:t>Read Section 5.3 and complete the Lipid Table, also do the 5.3 Concept Check Qs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43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1486</TotalTime>
  <Words>274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PowerPoint Presentation</vt:lpstr>
      <vt:lpstr>Connecting Carbon &amp; Climate</vt:lpstr>
      <vt:lpstr>PowerPoint Presentation</vt:lpstr>
      <vt:lpstr>1) Connecting Climate     Whiteboard Activity</vt:lpstr>
      <vt:lpstr>Sparking the Ingredients for Life…</vt:lpstr>
      <vt:lpstr>The Miller-Urey Experiment</vt:lpstr>
      <vt:lpstr>The Structure &amp; Function of Large Biological Molecules</vt:lpstr>
      <vt:lpstr>Today’s Mission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Owner</dc:creator>
  <cp:lastModifiedBy>Vanessa Norris</cp:lastModifiedBy>
  <cp:revision>102</cp:revision>
  <dcterms:created xsi:type="dcterms:W3CDTF">2008-09-16T04:06:50Z</dcterms:created>
  <dcterms:modified xsi:type="dcterms:W3CDTF">2019-09-30T05:33:15Z</dcterms:modified>
</cp:coreProperties>
</file>