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6FF20-6BF9-41E0-90BC-D9380A958801}" v="41" dt="2020-06-21T23:52:15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McKenna" userId="8c0fee67-f57b-44a7-b000-a1552a5367cb" providerId="ADAL" clId="{C216FF20-6BF9-41E0-90BC-D9380A958801}"/>
    <pc:docChg chg="undo redo custSel mod addSld delSld modSld sldOrd">
      <pc:chgData name="Colleen McKenna" userId="8c0fee67-f57b-44a7-b000-a1552a5367cb" providerId="ADAL" clId="{C216FF20-6BF9-41E0-90BC-D9380A958801}" dt="2020-06-22T14:33:41.424" v="61" actId="2696"/>
      <pc:docMkLst>
        <pc:docMk/>
      </pc:docMkLst>
      <pc:sldChg chg="addSp delSp modSp add mod setBg setClrOvrMap">
        <pc:chgData name="Colleen McKenna" userId="8c0fee67-f57b-44a7-b000-a1552a5367cb" providerId="ADAL" clId="{C216FF20-6BF9-41E0-90BC-D9380A958801}" dt="2020-06-21T23:43:56.449" v="7" actId="478"/>
        <pc:sldMkLst>
          <pc:docMk/>
          <pc:sldMk cId="3814849172" sldId="256"/>
        </pc:sldMkLst>
        <pc:spChg chg="del mod">
          <ac:chgData name="Colleen McKenna" userId="8c0fee67-f57b-44a7-b000-a1552a5367cb" providerId="ADAL" clId="{C216FF20-6BF9-41E0-90BC-D9380A958801}" dt="2020-06-21T23:43:52.688" v="6" actId="478"/>
          <ac:spMkLst>
            <pc:docMk/>
            <pc:sldMk cId="3814849172" sldId="256"/>
            <ac:spMk id="2" creationId="{B270D2FA-6CCC-4A87-A7AB-7F8861721AB8}"/>
          </ac:spMkLst>
        </pc:spChg>
        <pc:spChg chg="del mod">
          <ac:chgData name="Colleen McKenna" userId="8c0fee67-f57b-44a7-b000-a1552a5367cb" providerId="ADAL" clId="{C216FF20-6BF9-41E0-90BC-D9380A958801}" dt="2020-06-21T23:43:56.449" v="7" actId="478"/>
          <ac:spMkLst>
            <pc:docMk/>
            <pc:sldMk cId="3814849172" sldId="256"/>
            <ac:spMk id="3" creationId="{A457EF24-F896-49C4-8C5E-AAAFFC0BF712}"/>
          </ac:spMkLst>
        </pc:spChg>
        <pc:spChg chg="add del">
          <ac:chgData name="Colleen McKenna" userId="8c0fee67-f57b-44a7-b000-a1552a5367cb" providerId="ADAL" clId="{C216FF20-6BF9-41E0-90BC-D9380A958801}" dt="2020-06-21T23:43:46.205" v="3" actId="26606"/>
          <ac:spMkLst>
            <pc:docMk/>
            <pc:sldMk cId="3814849172" sldId="256"/>
            <ac:spMk id="10" creationId="{87CC2527-562A-4F69-B487-4371E5B243E7}"/>
          </ac:spMkLst>
        </pc:spChg>
        <pc:spChg chg="add del">
          <ac:chgData name="Colleen McKenna" userId="8c0fee67-f57b-44a7-b000-a1552a5367cb" providerId="ADAL" clId="{C216FF20-6BF9-41E0-90BC-D9380A958801}" dt="2020-06-21T23:43:49.400" v="5" actId="26606"/>
          <ac:spMkLst>
            <pc:docMk/>
            <pc:sldMk cId="3814849172" sldId="256"/>
            <ac:spMk id="14" creationId="{1DB7C82F-AB7E-4F0C-B829-FA1B9C415180}"/>
          </ac:spMkLst>
        </pc:spChg>
        <pc:picChg chg="add mod ord">
          <ac:chgData name="Colleen McKenna" userId="8c0fee67-f57b-44a7-b000-a1552a5367cb" providerId="ADAL" clId="{C216FF20-6BF9-41E0-90BC-D9380A958801}" dt="2020-06-21T23:43:49.400" v="5" actId="26606"/>
          <ac:picMkLst>
            <pc:docMk/>
            <pc:sldMk cId="3814849172" sldId="256"/>
            <ac:picMk id="5" creationId="{BD99CEE8-B2A4-43FE-899C-BF66615CC9CD}"/>
          </ac:picMkLst>
        </pc:picChg>
        <pc:cxnChg chg="add del">
          <ac:chgData name="Colleen McKenna" userId="8c0fee67-f57b-44a7-b000-a1552a5367cb" providerId="ADAL" clId="{C216FF20-6BF9-41E0-90BC-D9380A958801}" dt="2020-06-21T23:43:46.205" v="3" actId="26606"/>
          <ac:cxnSpMkLst>
            <pc:docMk/>
            <pc:sldMk cId="3814849172" sldId="256"/>
            <ac:cxnSpMk id="12" creationId="{BCDAEC91-5BCE-4B55-9CC0-43EF94CB734B}"/>
          </ac:cxnSpMkLst>
        </pc:cxnChg>
      </pc:sldChg>
      <pc:sldChg chg="addSp delSp modSp add ord">
        <pc:chgData name="Colleen McKenna" userId="8c0fee67-f57b-44a7-b000-a1552a5367cb" providerId="ADAL" clId="{C216FF20-6BF9-41E0-90BC-D9380A958801}" dt="2020-06-21T23:45:14.455" v="18" actId="1076"/>
        <pc:sldMkLst>
          <pc:docMk/>
          <pc:sldMk cId="1799913465" sldId="257"/>
        </pc:sldMkLst>
        <pc:picChg chg="add mod">
          <ac:chgData name="Colleen McKenna" userId="8c0fee67-f57b-44a7-b000-a1552a5367cb" providerId="ADAL" clId="{C216FF20-6BF9-41E0-90BC-D9380A958801}" dt="2020-06-21T23:45:14.455" v="18" actId="1076"/>
          <ac:picMkLst>
            <pc:docMk/>
            <pc:sldMk cId="1799913465" sldId="257"/>
            <ac:picMk id="3" creationId="{D51A3171-7A05-477B-B5B0-8C7F8C23D997}"/>
          </ac:picMkLst>
        </pc:picChg>
        <pc:picChg chg="add del mod">
          <ac:chgData name="Colleen McKenna" userId="8c0fee67-f57b-44a7-b000-a1552a5367cb" providerId="ADAL" clId="{C216FF20-6BF9-41E0-90BC-D9380A958801}" dt="2020-06-21T23:45:10.842" v="16"/>
          <ac:picMkLst>
            <pc:docMk/>
            <pc:sldMk cId="1799913465" sldId="257"/>
            <ac:picMk id="5" creationId="{DEF01347-4E40-43FA-B640-A6577A617450}"/>
          </ac:picMkLst>
        </pc:picChg>
        <pc:picChg chg="add del mod">
          <ac:chgData name="Colleen McKenna" userId="8c0fee67-f57b-44a7-b000-a1552a5367cb" providerId="ADAL" clId="{C216FF20-6BF9-41E0-90BC-D9380A958801}" dt="2020-06-21T23:45:10.842" v="16"/>
          <ac:picMkLst>
            <pc:docMk/>
            <pc:sldMk cId="1799913465" sldId="257"/>
            <ac:picMk id="7" creationId="{C4288831-9AA3-4E3F-9605-97D11B42DA65}"/>
          </ac:picMkLst>
        </pc:picChg>
        <pc:picChg chg="add del mod">
          <ac:chgData name="Colleen McKenna" userId="8c0fee67-f57b-44a7-b000-a1552a5367cb" providerId="ADAL" clId="{C216FF20-6BF9-41E0-90BC-D9380A958801}" dt="2020-06-21T23:45:10.842" v="16"/>
          <ac:picMkLst>
            <pc:docMk/>
            <pc:sldMk cId="1799913465" sldId="257"/>
            <ac:picMk id="9" creationId="{7C4CE91B-D3A1-4E6C-85B4-991E49625F2D}"/>
          </ac:picMkLst>
        </pc:picChg>
        <pc:picChg chg="add del mod">
          <ac:chgData name="Colleen McKenna" userId="8c0fee67-f57b-44a7-b000-a1552a5367cb" providerId="ADAL" clId="{C216FF20-6BF9-41E0-90BC-D9380A958801}" dt="2020-06-21T23:45:10.842" v="16"/>
          <ac:picMkLst>
            <pc:docMk/>
            <pc:sldMk cId="1799913465" sldId="257"/>
            <ac:picMk id="11" creationId="{98AA64FD-E064-46C1-A6BB-3A693CC81F2F}"/>
          </ac:picMkLst>
        </pc:picChg>
      </pc:sldChg>
      <pc:sldChg chg="addSp modSp add ord">
        <pc:chgData name="Colleen McKenna" userId="8c0fee67-f57b-44a7-b000-a1552a5367cb" providerId="ADAL" clId="{C216FF20-6BF9-41E0-90BC-D9380A958801}" dt="2020-06-21T23:47:18.279" v="27"/>
        <pc:sldMkLst>
          <pc:docMk/>
          <pc:sldMk cId="3329156203" sldId="258"/>
        </pc:sldMkLst>
        <pc:picChg chg="add mod">
          <ac:chgData name="Colleen McKenna" userId="8c0fee67-f57b-44a7-b000-a1552a5367cb" providerId="ADAL" clId="{C216FF20-6BF9-41E0-90BC-D9380A958801}" dt="2020-06-21T23:47:18.279" v="27"/>
          <ac:picMkLst>
            <pc:docMk/>
            <pc:sldMk cId="3329156203" sldId="258"/>
            <ac:picMk id="3" creationId="{AB5AADB9-86A8-4B16-A5E8-C93548532EBF}"/>
          </ac:picMkLst>
        </pc:picChg>
      </pc:sldChg>
      <pc:sldChg chg="addSp modSp add">
        <pc:chgData name="Colleen McKenna" userId="8c0fee67-f57b-44a7-b000-a1552a5367cb" providerId="ADAL" clId="{C216FF20-6BF9-41E0-90BC-D9380A958801}" dt="2020-06-21T23:46:26.038" v="26"/>
        <pc:sldMkLst>
          <pc:docMk/>
          <pc:sldMk cId="3869325943" sldId="259"/>
        </pc:sldMkLst>
        <pc:picChg chg="add mod">
          <ac:chgData name="Colleen McKenna" userId="8c0fee67-f57b-44a7-b000-a1552a5367cb" providerId="ADAL" clId="{C216FF20-6BF9-41E0-90BC-D9380A958801}" dt="2020-06-21T23:46:26.038" v="26"/>
          <ac:picMkLst>
            <pc:docMk/>
            <pc:sldMk cId="3869325943" sldId="259"/>
            <ac:picMk id="3" creationId="{694BCD35-103F-4850-B688-2582A91F6137}"/>
          </ac:picMkLst>
        </pc:picChg>
      </pc:sldChg>
      <pc:sldChg chg="addSp modSp add">
        <pc:chgData name="Colleen McKenna" userId="8c0fee67-f57b-44a7-b000-a1552a5367cb" providerId="ADAL" clId="{C216FF20-6BF9-41E0-90BC-D9380A958801}" dt="2020-06-21T23:47:42.748" v="28"/>
        <pc:sldMkLst>
          <pc:docMk/>
          <pc:sldMk cId="542921535" sldId="260"/>
        </pc:sldMkLst>
        <pc:picChg chg="add mod">
          <ac:chgData name="Colleen McKenna" userId="8c0fee67-f57b-44a7-b000-a1552a5367cb" providerId="ADAL" clId="{C216FF20-6BF9-41E0-90BC-D9380A958801}" dt="2020-06-21T23:47:42.748" v="28"/>
          <ac:picMkLst>
            <pc:docMk/>
            <pc:sldMk cId="542921535" sldId="260"/>
            <ac:picMk id="3" creationId="{889C3B5D-DF8D-4E14-95E2-F81F315ECB58}"/>
          </ac:picMkLst>
        </pc:picChg>
      </pc:sldChg>
      <pc:sldChg chg="addSp delSp modSp add">
        <pc:chgData name="Colleen McKenna" userId="8c0fee67-f57b-44a7-b000-a1552a5367cb" providerId="ADAL" clId="{C216FF20-6BF9-41E0-90BC-D9380A958801}" dt="2020-06-21T23:48:09.641" v="29"/>
        <pc:sldMkLst>
          <pc:docMk/>
          <pc:sldMk cId="1988712307" sldId="261"/>
        </pc:sldMkLst>
        <pc:picChg chg="add del mod">
          <ac:chgData name="Colleen McKenna" userId="8c0fee67-f57b-44a7-b000-a1552a5367cb" providerId="ADAL" clId="{C216FF20-6BF9-41E0-90BC-D9380A958801}" dt="2020-06-21T23:45:51.693" v="25"/>
          <ac:picMkLst>
            <pc:docMk/>
            <pc:sldMk cId="1988712307" sldId="261"/>
            <ac:picMk id="3" creationId="{1E7184AB-5907-4992-B8C4-36D433798711}"/>
          </ac:picMkLst>
        </pc:picChg>
        <pc:picChg chg="add del mod">
          <ac:chgData name="Colleen McKenna" userId="8c0fee67-f57b-44a7-b000-a1552a5367cb" providerId="ADAL" clId="{C216FF20-6BF9-41E0-90BC-D9380A958801}" dt="2020-06-21T23:45:51.693" v="25"/>
          <ac:picMkLst>
            <pc:docMk/>
            <pc:sldMk cId="1988712307" sldId="261"/>
            <ac:picMk id="5" creationId="{24B5B4AB-2813-4765-8372-D20BF6B69D6A}"/>
          </ac:picMkLst>
        </pc:picChg>
        <pc:picChg chg="add del mod">
          <ac:chgData name="Colleen McKenna" userId="8c0fee67-f57b-44a7-b000-a1552a5367cb" providerId="ADAL" clId="{C216FF20-6BF9-41E0-90BC-D9380A958801}" dt="2020-06-21T23:45:51.693" v="25"/>
          <ac:picMkLst>
            <pc:docMk/>
            <pc:sldMk cId="1988712307" sldId="261"/>
            <ac:picMk id="7" creationId="{3EAE15A8-58FA-4969-BB6C-5E62191A3D50}"/>
          </ac:picMkLst>
        </pc:picChg>
        <pc:picChg chg="add del mod">
          <ac:chgData name="Colleen McKenna" userId="8c0fee67-f57b-44a7-b000-a1552a5367cb" providerId="ADAL" clId="{C216FF20-6BF9-41E0-90BC-D9380A958801}" dt="2020-06-21T23:45:51.693" v="25"/>
          <ac:picMkLst>
            <pc:docMk/>
            <pc:sldMk cId="1988712307" sldId="261"/>
            <ac:picMk id="9" creationId="{B16B5D1D-66DD-4B69-9C94-C10BB8FA9C08}"/>
          </ac:picMkLst>
        </pc:picChg>
        <pc:picChg chg="add mod">
          <ac:chgData name="Colleen McKenna" userId="8c0fee67-f57b-44a7-b000-a1552a5367cb" providerId="ADAL" clId="{C216FF20-6BF9-41E0-90BC-D9380A958801}" dt="2020-06-21T23:48:09.641" v="29"/>
          <ac:picMkLst>
            <pc:docMk/>
            <pc:sldMk cId="1988712307" sldId="261"/>
            <ac:picMk id="11" creationId="{595D65F1-03A1-48A8-9FD8-1258B1EB559B}"/>
          </ac:picMkLst>
        </pc:picChg>
      </pc:sldChg>
      <pc:sldChg chg="addSp modSp add">
        <pc:chgData name="Colleen McKenna" userId="8c0fee67-f57b-44a7-b000-a1552a5367cb" providerId="ADAL" clId="{C216FF20-6BF9-41E0-90BC-D9380A958801}" dt="2020-06-21T23:48:56.803" v="38"/>
        <pc:sldMkLst>
          <pc:docMk/>
          <pc:sldMk cId="365939216" sldId="262"/>
        </pc:sldMkLst>
        <pc:picChg chg="add mod">
          <ac:chgData name="Colleen McKenna" userId="8c0fee67-f57b-44a7-b000-a1552a5367cb" providerId="ADAL" clId="{C216FF20-6BF9-41E0-90BC-D9380A958801}" dt="2020-06-21T23:48:56.803" v="38"/>
          <ac:picMkLst>
            <pc:docMk/>
            <pc:sldMk cId="365939216" sldId="262"/>
            <ac:picMk id="3" creationId="{6CF8B82B-C6E9-49BD-B26B-C6E9E5962821}"/>
          </ac:picMkLst>
        </pc:picChg>
      </pc:sldChg>
      <pc:sldChg chg="addSp modSp add">
        <pc:chgData name="Colleen McKenna" userId="8c0fee67-f57b-44a7-b000-a1552a5367cb" providerId="ADAL" clId="{C216FF20-6BF9-41E0-90BC-D9380A958801}" dt="2020-06-21T23:49:20.041" v="39"/>
        <pc:sldMkLst>
          <pc:docMk/>
          <pc:sldMk cId="2816129250" sldId="263"/>
        </pc:sldMkLst>
        <pc:picChg chg="add mod">
          <ac:chgData name="Colleen McKenna" userId="8c0fee67-f57b-44a7-b000-a1552a5367cb" providerId="ADAL" clId="{C216FF20-6BF9-41E0-90BC-D9380A958801}" dt="2020-06-21T23:49:20.041" v="39"/>
          <ac:picMkLst>
            <pc:docMk/>
            <pc:sldMk cId="2816129250" sldId="263"/>
            <ac:picMk id="3" creationId="{C8AAEA66-583D-4DD5-94F8-DDBC5B131FCE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397" v="54" actId="2696"/>
        <pc:sldMkLst>
          <pc:docMk/>
          <pc:sldMk cId="3629750218" sldId="264"/>
        </pc:sldMkLst>
        <pc:picChg chg="add mod">
          <ac:chgData name="Colleen McKenna" userId="8c0fee67-f57b-44a7-b000-a1552a5367cb" providerId="ADAL" clId="{C216FF20-6BF9-41E0-90BC-D9380A958801}" dt="2020-06-21T23:49:28.881" v="40"/>
          <ac:picMkLst>
            <pc:docMk/>
            <pc:sldMk cId="3629750218" sldId="264"/>
            <ac:picMk id="3" creationId="{4F8CD97F-EE8C-4D95-9376-4C3026BC5160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402" v="55" actId="2696"/>
        <pc:sldMkLst>
          <pc:docMk/>
          <pc:sldMk cId="342079145" sldId="265"/>
        </pc:sldMkLst>
        <pc:picChg chg="add mod">
          <ac:chgData name="Colleen McKenna" userId="8c0fee67-f57b-44a7-b000-a1552a5367cb" providerId="ADAL" clId="{C216FF20-6BF9-41E0-90BC-D9380A958801}" dt="2020-06-21T23:49:47.530" v="41"/>
          <ac:picMkLst>
            <pc:docMk/>
            <pc:sldMk cId="342079145" sldId="265"/>
            <ac:picMk id="3" creationId="{EDB7ACC0-5B2D-456F-8522-F3C08B5008E1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406" v="56" actId="2696"/>
        <pc:sldMkLst>
          <pc:docMk/>
          <pc:sldMk cId="3888353963" sldId="266"/>
        </pc:sldMkLst>
        <pc:picChg chg="add mod">
          <ac:chgData name="Colleen McKenna" userId="8c0fee67-f57b-44a7-b000-a1552a5367cb" providerId="ADAL" clId="{C216FF20-6BF9-41E0-90BC-D9380A958801}" dt="2020-06-21T23:50:27.054" v="42"/>
          <ac:picMkLst>
            <pc:docMk/>
            <pc:sldMk cId="3888353963" sldId="266"/>
            <ac:picMk id="3" creationId="{7AA4C74C-040D-4582-BA17-083BB9689C84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410" v="57" actId="2696"/>
        <pc:sldMkLst>
          <pc:docMk/>
          <pc:sldMk cId="634649952" sldId="267"/>
        </pc:sldMkLst>
        <pc:picChg chg="add mod">
          <ac:chgData name="Colleen McKenna" userId="8c0fee67-f57b-44a7-b000-a1552a5367cb" providerId="ADAL" clId="{C216FF20-6BF9-41E0-90BC-D9380A958801}" dt="2020-06-21T23:50:34.215" v="43"/>
          <ac:picMkLst>
            <pc:docMk/>
            <pc:sldMk cId="634649952" sldId="267"/>
            <ac:picMk id="3" creationId="{EEEDC7D2-85A8-4CA8-87D9-CCB19D086457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414" v="58" actId="2696"/>
        <pc:sldMkLst>
          <pc:docMk/>
          <pc:sldMk cId="1037255954" sldId="268"/>
        </pc:sldMkLst>
        <pc:picChg chg="add mod">
          <ac:chgData name="Colleen McKenna" userId="8c0fee67-f57b-44a7-b000-a1552a5367cb" providerId="ADAL" clId="{C216FF20-6BF9-41E0-90BC-D9380A958801}" dt="2020-06-21T23:50:56.473" v="48"/>
          <ac:picMkLst>
            <pc:docMk/>
            <pc:sldMk cId="1037255954" sldId="268"/>
            <ac:picMk id="3" creationId="{719E0BB5-214E-4A17-B881-B5D78D92F04E}"/>
          </ac:picMkLst>
        </pc:picChg>
      </pc:sldChg>
      <pc:sldChg chg="add del">
        <pc:chgData name="Colleen McKenna" userId="8c0fee67-f57b-44a7-b000-a1552a5367cb" providerId="ADAL" clId="{C216FF20-6BF9-41E0-90BC-D9380A958801}" dt="2020-06-21T23:52:24.950" v="53" actId="2696"/>
        <pc:sldMkLst>
          <pc:docMk/>
          <pc:sldMk cId="2032684987" sldId="269"/>
        </pc:sldMkLst>
      </pc:sldChg>
      <pc:sldChg chg="addSp modSp add del">
        <pc:chgData name="Colleen McKenna" userId="8c0fee67-f57b-44a7-b000-a1552a5367cb" providerId="ADAL" clId="{C216FF20-6BF9-41E0-90BC-D9380A958801}" dt="2020-06-22T14:33:41.417" v="59" actId="2696"/>
        <pc:sldMkLst>
          <pc:docMk/>
          <pc:sldMk cId="161055025" sldId="270"/>
        </pc:sldMkLst>
        <pc:picChg chg="add mod">
          <ac:chgData name="Colleen McKenna" userId="8c0fee67-f57b-44a7-b000-a1552a5367cb" providerId="ADAL" clId="{C216FF20-6BF9-41E0-90BC-D9380A958801}" dt="2020-06-21T23:51:30.066" v="49"/>
          <ac:picMkLst>
            <pc:docMk/>
            <pc:sldMk cId="161055025" sldId="270"/>
            <ac:picMk id="3" creationId="{16253614-7292-4879-83CC-F9ED05D87D7F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420" v="60" actId="2696"/>
        <pc:sldMkLst>
          <pc:docMk/>
          <pc:sldMk cId="4283884896" sldId="271"/>
        </pc:sldMkLst>
        <pc:picChg chg="add mod">
          <ac:chgData name="Colleen McKenna" userId="8c0fee67-f57b-44a7-b000-a1552a5367cb" providerId="ADAL" clId="{C216FF20-6BF9-41E0-90BC-D9380A958801}" dt="2020-06-21T23:51:54.304" v="50"/>
          <ac:picMkLst>
            <pc:docMk/>
            <pc:sldMk cId="4283884896" sldId="271"/>
            <ac:picMk id="3" creationId="{A42007C3-CCFF-42C1-AE0B-5E00E2A757A3}"/>
          </ac:picMkLst>
        </pc:picChg>
      </pc:sldChg>
      <pc:sldChg chg="addSp modSp add del">
        <pc:chgData name="Colleen McKenna" userId="8c0fee67-f57b-44a7-b000-a1552a5367cb" providerId="ADAL" clId="{C216FF20-6BF9-41E0-90BC-D9380A958801}" dt="2020-06-22T14:33:41.424" v="61" actId="2696"/>
        <pc:sldMkLst>
          <pc:docMk/>
          <pc:sldMk cId="3045352282" sldId="272"/>
        </pc:sldMkLst>
        <pc:picChg chg="add mod">
          <ac:chgData name="Colleen McKenna" userId="8c0fee67-f57b-44a7-b000-a1552a5367cb" providerId="ADAL" clId="{C216FF20-6BF9-41E0-90BC-D9380A958801}" dt="2020-06-21T23:52:15.181" v="51"/>
          <ac:picMkLst>
            <pc:docMk/>
            <pc:sldMk cId="3045352282" sldId="272"/>
            <ac:picMk id="3" creationId="{27AD8DF2-5A43-41FA-89CA-30956D81E19E}"/>
          </ac:picMkLst>
        </pc:picChg>
      </pc:sldChg>
      <pc:sldChg chg="add del">
        <pc:chgData name="Colleen McKenna" userId="8c0fee67-f57b-44a7-b000-a1552a5367cb" providerId="ADAL" clId="{C216FF20-6BF9-41E0-90BC-D9380A958801}" dt="2020-06-21T23:52:20.538" v="52" actId="2696"/>
        <pc:sldMkLst>
          <pc:docMk/>
          <pc:sldMk cId="2582286756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C0B5-874E-4ECB-AE47-42A63DE9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4F312-4E28-4ED3-8C8B-CAF8B7EEB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A1E2-C9BC-4917-ABEB-2033DE76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0728-EACE-4257-BEC5-18FB3763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3BB75-6116-4C2E-977F-456D2F9D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872A-9444-4F32-B998-624813C0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AFAF-BA0D-4542-9851-E74573823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590AC-F99E-4FE6-9DC4-64AC079A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1614-76C5-4053-8B5B-DC143167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9793-4BA4-49A5-99A5-3F2263AC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E3FB3-D771-43F9-8D48-072C3F1B1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F3398-AE0A-492D-B006-CE1305ABE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9694-66D0-4E12-BB9E-5BB04326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4B51-4F05-4377-A47C-2EB0B7ED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5D27-A715-410D-A178-58D88F14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34B9-F368-4289-ABEB-64E2135A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5B85-C0E1-42CA-9C63-EDF5D141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8EA23-4456-4CAF-A5FC-662B5A5D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E185D-A185-4813-9C49-ACBDC357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0C6B7-48D0-4C7A-98AC-162C78B2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1289-D979-4A4E-B093-0947BCAE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7737-6A6F-4D2F-BC00-3597DF224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6F329-8BF7-433F-97F4-223DD14D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54E3B-61E2-4614-BA99-BDD5FFC3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BDB5A-D6F8-49DE-82FC-F79F40CF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8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DFDA-5743-46ED-A285-22AF54D9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E200-8863-42BE-86CC-EEEFDC76B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9219E-EE49-4DA3-8FB7-B77D32024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E0A11-B5A6-488B-B474-E23767E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C6A46-E539-44AA-936E-6EBB349A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0EA6B-F90A-4706-A125-4372CDC7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0B8F-3EE8-4156-9973-FA8920E9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4F1F5-10FE-4EB8-AC47-599A079C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177B6-E753-40AD-ADDB-8D6C27C1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359B2-FA75-4AE7-9DB8-49E14F5CC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49A3C-E911-4484-B08C-F0D666A59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31464-0941-45A8-8C79-1955FE61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69C0C-2690-47FD-9DE1-5BB22FF4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A395A-4A79-47B3-8B5A-AA4444EA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5E65-28CA-4CB1-B292-FD744E9D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62B03-328E-4891-9B78-1EE62B1D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37BA2-AA90-4FAF-BB94-EABF8F24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49267-A481-49A9-9C90-7D6D7B0F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A68F9-8B6E-4BA9-8B6C-EB9100F2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0F8B9-CF1F-42D1-A27F-6D273829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9E87-14D6-4969-9CD1-D62FE0FF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9256-6439-4784-8A1B-58F224EC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4B9C-C245-48BF-8D98-003EDFD5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67D1C-CF16-4B1D-B57F-D32546F64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EC456-0539-4A4C-92FD-61EA0F48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B9A0C-DFC1-4B68-8640-10A10269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EFD0-05DE-4147-84CB-66A84C33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0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C80C-0E8A-402B-ACB8-252FEA5B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6BC09-F80B-4F3A-83EA-DDD48FD50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9B127-FF3E-495C-8360-9B350DAC5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D76DF-8AA1-4C9C-9EA5-856C57F6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AD34-993A-481E-A36E-F9D98042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12CB5-465E-45C9-B64D-584E6354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DA62-E110-4767-81E1-E9A39974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C0063-D431-428D-B1AC-BC9FB3DE9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B3F6-C20B-4916-8009-F4C7CAD3A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42E1-89C3-48EB-9B8C-ADFE86E1EA9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D407-169E-4F3A-A08F-C64605981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2876D-2E13-4537-89E6-79159863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F781-C390-42C4-8C5E-F177C363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9CEE8-B2A4-43FE-899C-BF66615C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A3171-7A05-477B-B5B0-8C7F8C23D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9034" y="-959428"/>
            <a:ext cx="6582641" cy="8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BCD35-103F-4850-B688-2582A91F6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AADB9-86A8-4B16-A5E8-C93548532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5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C3B5D-DF8D-4E14-95E2-F81F315E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5D65F1-03A1-48A8-9FD8-1258B1EB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8B82B-C6E9-49BD-B26B-C6E9E596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AEA66-583D-4DD5-94F8-DDBC5B131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McKenna</dc:creator>
  <cp:lastModifiedBy>Colleen McKenna</cp:lastModifiedBy>
  <cp:revision>1</cp:revision>
  <dcterms:created xsi:type="dcterms:W3CDTF">2020-06-21T23:43:14Z</dcterms:created>
  <dcterms:modified xsi:type="dcterms:W3CDTF">2020-06-22T14:33:52Z</dcterms:modified>
</cp:coreProperties>
</file>