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66" r:id="rId5"/>
    <p:sldId id="271" r:id="rId6"/>
    <p:sldId id="261" r:id="rId7"/>
    <p:sldId id="263" r:id="rId8"/>
    <p:sldId id="273" r:id="rId9"/>
    <p:sldId id="264" r:id="rId10"/>
    <p:sldId id="281" r:id="rId11"/>
    <p:sldId id="275" r:id="rId12"/>
    <p:sldId id="279" r:id="rId13"/>
    <p:sldId id="267" r:id="rId14"/>
    <p:sldId id="270" r:id="rId15"/>
    <p:sldId id="272" r:id="rId16"/>
    <p:sldId id="280" r:id="rId17"/>
    <p:sldId id="278" r:id="rId18"/>
    <p:sldId id="276" r:id="rId19"/>
    <p:sldId id="27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C74C9-2B89-4391-B696-DFF5CE100787}" v="401" dt="2023-03-13T16:36:27.760"/>
    <p1510:client id="{7082093F-71A3-4903-A5E6-26A314EE8166}" v="78" dt="2023-03-13T16:24:09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artin" userId="S::e12510@burnabyschools.ca::8f3eebc5-100c-4786-90fe-f2e6d4c510a5" providerId="AD" clId="Web-{286C74C9-2B89-4391-B696-DFF5CE100787}"/>
    <pc:docChg chg="modSld sldOrd">
      <pc:chgData name="Peter Martin" userId="S::e12510@burnabyschools.ca::8f3eebc5-100c-4786-90fe-f2e6d4c510a5" providerId="AD" clId="Web-{286C74C9-2B89-4391-B696-DFF5CE100787}" dt="2023-03-13T16:36:27.760" v="217" actId="1076"/>
      <pc:docMkLst>
        <pc:docMk/>
      </pc:docMkLst>
      <pc:sldChg chg="modSp">
        <pc:chgData name="Peter Martin" userId="S::e12510@burnabyschools.ca::8f3eebc5-100c-4786-90fe-f2e6d4c510a5" providerId="AD" clId="Web-{286C74C9-2B89-4391-B696-DFF5CE100787}" dt="2023-03-13T16:34:05.977" v="202" actId="1076"/>
        <pc:sldMkLst>
          <pc:docMk/>
          <pc:sldMk cId="3515555135" sldId="257"/>
        </pc:sldMkLst>
        <pc:spChg chg="mod">
          <ac:chgData name="Peter Martin" userId="S::e12510@burnabyschools.ca::8f3eebc5-100c-4786-90fe-f2e6d4c510a5" providerId="AD" clId="Web-{286C74C9-2B89-4391-B696-DFF5CE100787}" dt="2023-03-13T16:34:05.977" v="202" actId="1076"/>
          <ac:spMkLst>
            <pc:docMk/>
            <pc:sldMk cId="3515555135" sldId="257"/>
            <ac:spMk id="4" creationId="{E611CCEE-DC4B-C097-A84E-D4FFBEED3451}"/>
          </ac:spMkLst>
        </pc:spChg>
      </pc:sldChg>
      <pc:sldChg chg="addSp modSp">
        <pc:chgData name="Peter Martin" userId="S::e12510@burnabyschools.ca::8f3eebc5-100c-4786-90fe-f2e6d4c510a5" providerId="AD" clId="Web-{286C74C9-2B89-4391-B696-DFF5CE100787}" dt="2023-03-13T16:36:27.760" v="217" actId="1076"/>
        <pc:sldMkLst>
          <pc:docMk/>
          <pc:sldMk cId="2243645886" sldId="259"/>
        </pc:sldMkLst>
        <pc:spChg chg="add mod">
          <ac:chgData name="Peter Martin" userId="S::e12510@burnabyschools.ca::8f3eebc5-100c-4786-90fe-f2e6d4c510a5" providerId="AD" clId="Web-{286C74C9-2B89-4391-B696-DFF5CE100787}" dt="2023-03-13T16:36:27.760" v="217" actId="1076"/>
          <ac:spMkLst>
            <pc:docMk/>
            <pc:sldMk cId="2243645886" sldId="259"/>
            <ac:spMk id="3" creationId="{65ECBDE0-C671-4ACC-C1C7-FFF4448122F6}"/>
          </ac:spMkLst>
        </pc:spChg>
      </pc:sldChg>
      <pc:sldChg chg="addSp modSp ord">
        <pc:chgData name="Peter Martin" userId="S::e12510@burnabyschools.ca::8f3eebc5-100c-4786-90fe-f2e6d4c510a5" providerId="AD" clId="Web-{286C74C9-2B89-4391-B696-DFF5CE100787}" dt="2023-03-13T16:35:22.040" v="212"/>
        <pc:sldMkLst>
          <pc:docMk/>
          <pc:sldMk cId="1351358895" sldId="260"/>
        </pc:sldMkLst>
        <pc:spChg chg="add mod">
          <ac:chgData name="Peter Martin" userId="S::e12510@burnabyschools.ca::8f3eebc5-100c-4786-90fe-f2e6d4c510a5" providerId="AD" clId="Web-{286C74C9-2B89-4391-B696-DFF5CE100787}" dt="2023-03-13T16:35:16.400" v="211" actId="1076"/>
          <ac:spMkLst>
            <pc:docMk/>
            <pc:sldMk cId="1351358895" sldId="260"/>
            <ac:spMk id="3" creationId="{F03473AD-D1CD-819E-B707-4F97A7931B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03F9D32-5A1B-D0A7-484A-35C7B64F2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1" r="27518" b="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5944" y="1163926"/>
            <a:ext cx="4022725" cy="3203575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Creationism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873625"/>
            <a:ext cx="4022725" cy="12080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cs typeface="Calibri"/>
              </a:rPr>
              <a:t>By P. Martin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56" y="-2929"/>
            <a:ext cx="10424064" cy="6860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9" y="1518557"/>
            <a:ext cx="2189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Mayan </a:t>
            </a:r>
          </a:p>
          <a:p>
            <a:r>
              <a:rPr lang="en-CA" sz="4000" dirty="0" smtClean="0"/>
              <a:t>Creation </a:t>
            </a:r>
          </a:p>
          <a:p>
            <a:r>
              <a:rPr lang="en-CA" sz="4000" dirty="0" smtClean="0"/>
              <a:t>Myth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2635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" y="234011"/>
            <a:ext cx="12179463" cy="63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" y="0"/>
            <a:ext cx="11971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85" y="-1"/>
            <a:ext cx="6123215" cy="6123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379" y="391886"/>
            <a:ext cx="5339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u="sng" dirty="0" err="1" smtClean="0"/>
              <a:t>Paleontology</a:t>
            </a:r>
            <a:r>
              <a:rPr lang="en-CA" sz="7200" dirty="0" err="1" smtClean="0"/>
              <a:t>Fossils</a:t>
            </a:r>
            <a:endParaRPr lang="en-CA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021"/>
            <a:ext cx="6789966" cy="40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4" y="1126671"/>
            <a:ext cx="2828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u="sng" dirty="0" smtClean="0"/>
              <a:t>Geology</a:t>
            </a:r>
          </a:p>
          <a:p>
            <a:r>
              <a:rPr lang="en-CA" sz="6000" dirty="0" smtClean="0"/>
              <a:t>Layers</a:t>
            </a:r>
            <a:endParaRPr lang="en-CA" sz="6000" dirty="0" smtClean="0"/>
          </a:p>
          <a:p>
            <a:r>
              <a:rPr lang="en-CA" sz="6000" dirty="0"/>
              <a:t>o</a:t>
            </a:r>
            <a:r>
              <a:rPr lang="en-CA" sz="6000" dirty="0" smtClean="0"/>
              <a:t>f rock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0468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14" y="0"/>
            <a:ext cx="50234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243" y="1624693"/>
            <a:ext cx="4539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 smtClean="0"/>
              <a:t>Geology </a:t>
            </a:r>
          </a:p>
          <a:p>
            <a:pPr algn="ctr"/>
            <a:r>
              <a:rPr lang="en-CA" sz="6000" dirty="0" smtClean="0"/>
              <a:t>and </a:t>
            </a:r>
          </a:p>
          <a:p>
            <a:pPr algn="ctr"/>
            <a:r>
              <a:rPr lang="en-CA" sz="6000" dirty="0" smtClean="0"/>
              <a:t>Paleontology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722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166" y="590879"/>
            <a:ext cx="48495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Creationists</a:t>
            </a:r>
          </a:p>
          <a:p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c</a:t>
            </a:r>
            <a:r>
              <a:rPr lang="en-CA" sz="3600" dirty="0" smtClean="0"/>
              <a:t>reation </a:t>
            </a:r>
            <a:r>
              <a:rPr lang="en-CA" sz="3600" dirty="0"/>
              <a:t>took place thousands of years </a:t>
            </a:r>
            <a:r>
              <a:rPr lang="en-CA" sz="3600" dirty="0" smtClean="0"/>
              <a:t>ago (old)</a:t>
            </a: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l</a:t>
            </a:r>
            <a:r>
              <a:rPr lang="en-CA" sz="3600" dirty="0" smtClean="0"/>
              <a:t>iving things created in short </a:t>
            </a:r>
            <a:r>
              <a:rPr lang="en-CA" sz="3600" dirty="0" smtClean="0"/>
              <a:t>time (old)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600" dirty="0"/>
              <a:t>g</a:t>
            </a:r>
            <a:r>
              <a:rPr lang="en-CA" sz="3600" dirty="0" smtClean="0"/>
              <a:t>od created fossils at the same </a:t>
            </a:r>
            <a:r>
              <a:rPr lang="en-CA" sz="3600" dirty="0" smtClean="0"/>
              <a:t>time (new)</a:t>
            </a:r>
            <a:endParaRPr lang="en-C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10961" y="84711"/>
            <a:ext cx="547007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Scientists</a:t>
            </a:r>
            <a:br>
              <a:rPr lang="en-CA" sz="2800" b="1" u="sng" dirty="0" smtClean="0"/>
            </a:br>
            <a:r>
              <a:rPr lang="en-CA" sz="2800" b="1" u="sng" dirty="0" smtClean="0"/>
              <a:t>Geologists and Paleontologists</a:t>
            </a:r>
          </a:p>
          <a:p>
            <a:endParaRPr lang="en-CA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l</a:t>
            </a:r>
            <a:r>
              <a:rPr lang="en-CA" sz="3600" dirty="0" smtClean="0"/>
              <a:t>ife began millions of years ago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l</a:t>
            </a:r>
            <a:r>
              <a:rPr lang="en-CA" sz="3600" dirty="0" smtClean="0"/>
              <a:t>iving things changed over millions of years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600" dirty="0"/>
              <a:t>f</a:t>
            </a:r>
            <a:r>
              <a:rPr lang="en-CA" sz="3600" dirty="0" smtClean="0"/>
              <a:t>ossils occurred naturally over millions of years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0" y="16210"/>
            <a:ext cx="10547040" cy="684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470" y="856837"/>
            <a:ext cx="2189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Theory of Evolution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623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79" y="840921"/>
            <a:ext cx="11095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u="sng" dirty="0" smtClean="0"/>
              <a:t>Intelligent Design </a:t>
            </a:r>
            <a:endParaRPr lang="en-CA" sz="5400" b="1" u="sng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m</a:t>
            </a:r>
            <a:r>
              <a:rPr lang="en-CA" sz="4800" dirty="0" smtClean="0"/>
              <a:t>ore </a:t>
            </a:r>
            <a:r>
              <a:rPr lang="en-CA" sz="4800" dirty="0" smtClean="0"/>
              <a:t>modern </a:t>
            </a:r>
            <a:r>
              <a:rPr lang="en-CA" sz="4800" dirty="0" smtClean="0"/>
              <a:t>creationist idea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/>
              <a:t>s</a:t>
            </a:r>
            <a:r>
              <a:rPr lang="en-CA" sz="4800" dirty="0" smtClean="0"/>
              <a:t>ays creation </a:t>
            </a:r>
            <a:r>
              <a:rPr lang="en-CA" sz="4800" dirty="0" smtClean="0"/>
              <a:t>very carefully </a:t>
            </a:r>
            <a:r>
              <a:rPr lang="en-CA" sz="4800" dirty="0" smtClean="0"/>
              <a:t>planned</a:t>
            </a:r>
            <a:endParaRPr lang="en-CA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living organisms so complicated… can only be explained by intelligent designing</a:t>
            </a:r>
            <a:endParaRPr lang="en-CA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4800" dirty="0" smtClean="0"/>
          </a:p>
        </p:txBody>
      </p:sp>
    </p:spTree>
    <p:extLst>
      <p:ext uri="{BB962C8B-B14F-4D97-AF65-F5344CB8AC3E}">
        <p14:creationId xmlns:p14="http://schemas.microsoft.com/office/powerpoint/2010/main" val="14599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3" y="-2668"/>
            <a:ext cx="10066565" cy="6861780"/>
          </a:xfrm>
        </p:spPr>
      </p:pic>
    </p:spTree>
    <p:extLst>
      <p:ext uri="{BB962C8B-B14F-4D97-AF65-F5344CB8AC3E}">
        <p14:creationId xmlns:p14="http://schemas.microsoft.com/office/powerpoint/2010/main" val="2875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11CCEE-DC4B-C097-A84E-D4FFBEED3451}"/>
              </a:ext>
            </a:extLst>
          </p:cNvPr>
          <p:cNvSpPr txBox="1"/>
          <p:nvPr/>
        </p:nvSpPr>
        <p:spPr>
          <a:xfrm>
            <a:off x="1097643" y="823176"/>
            <a:ext cx="10000341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cs typeface="Calibri"/>
              </a:rPr>
              <a:t>Purpose: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>
                <a:cs typeface="Calibri"/>
              </a:rPr>
              <a:t>Make you aware of creationism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cs typeface="Calibri"/>
              </a:rPr>
              <a:t>Tell you a little bit about it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cs typeface="Calibri"/>
              </a:rPr>
              <a:t>Tell you about other theories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4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5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293941"/>
            <a:ext cx="111360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4000" b="1" u="sng" dirty="0" smtClean="0"/>
              <a:t>Final thoughts</a:t>
            </a:r>
            <a:endParaRPr lang="en-CA" sz="4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/>
              <a:t>p</a:t>
            </a:r>
            <a:r>
              <a:rPr lang="en-CA" sz="4000" dirty="0" smtClean="0"/>
              <a:t>eople </a:t>
            </a:r>
            <a:r>
              <a:rPr lang="en-CA" sz="4000" dirty="0" smtClean="0"/>
              <a:t>continue to debate how the universe and life began</a:t>
            </a:r>
            <a:endParaRPr lang="en-CA" sz="4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4000" dirty="0"/>
              <a:t>l</a:t>
            </a:r>
            <a:r>
              <a:rPr lang="en-CA" sz="4000" dirty="0" smtClean="0"/>
              <a:t>isten </a:t>
            </a:r>
            <a:r>
              <a:rPr lang="en-CA" sz="4000" dirty="0" smtClean="0"/>
              <a:t>to different stories… respect peoples’ right to believe what they will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050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11CCEE-DC4B-C097-A84E-D4FFBEED3451}"/>
              </a:ext>
            </a:extLst>
          </p:cNvPr>
          <p:cNvSpPr txBox="1"/>
          <p:nvPr/>
        </p:nvSpPr>
        <p:spPr>
          <a:xfrm>
            <a:off x="1097643" y="831340"/>
            <a:ext cx="1000034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cs typeface="Calibri"/>
              </a:rPr>
              <a:t>Some background: 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cs typeface="Calibri"/>
              </a:rPr>
              <a:t>different </a:t>
            </a:r>
            <a:r>
              <a:rPr lang="en-US" sz="4000" dirty="0" smtClean="0">
                <a:cs typeface="Calibri"/>
              </a:rPr>
              <a:t>religions, different stories</a:t>
            </a:r>
            <a:endParaRPr lang="en-US" sz="4000" dirty="0">
              <a:cs typeface="Calibri"/>
            </a:endParaRP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4000" dirty="0" smtClean="0">
                <a:cs typeface="Calibri"/>
              </a:rPr>
              <a:t> "old view" and "modern view" creationists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4000" dirty="0">
                <a:cs typeface="Calibri"/>
              </a:rPr>
              <a:t>s</a:t>
            </a:r>
            <a:r>
              <a:rPr lang="en-US" sz="4000" dirty="0" smtClean="0">
                <a:cs typeface="Calibri"/>
              </a:rPr>
              <a:t>o… creationist </a:t>
            </a:r>
            <a:r>
              <a:rPr lang="en-US" sz="4000" dirty="0" smtClean="0">
                <a:cs typeface="Calibri"/>
              </a:rPr>
              <a:t>views differ a lot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1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05" y="54295"/>
            <a:ext cx="8621046" cy="66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54" y="0"/>
            <a:ext cx="5959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82" y="555181"/>
            <a:ext cx="9380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Creationism basics:</a:t>
            </a:r>
          </a:p>
          <a:p>
            <a:endParaRPr lang="en-CA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Usually based on religious beliefs (Christianity, Confucianism, Indigenous,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May be told in a book like the bible… god created the universe and life from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600" dirty="0" smtClean="0"/>
              <a:t>Many different stories about creation of humans, earth, space bodies 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07" y="4555673"/>
            <a:ext cx="3161211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75675"/>
            <a:ext cx="8670471" cy="65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70227" cy="6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471" y="653172"/>
            <a:ext cx="106788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History of creationism: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sz="4000" dirty="0"/>
              <a:t>i</a:t>
            </a:r>
            <a:r>
              <a:rPr lang="en-CA" sz="4000" dirty="0" smtClean="0"/>
              <a:t>dea h</a:t>
            </a:r>
            <a:r>
              <a:rPr lang="en-CA" sz="4000" dirty="0" smtClean="0"/>
              <a:t>as </a:t>
            </a:r>
            <a:r>
              <a:rPr lang="en-CA" sz="4000" dirty="0" smtClean="0"/>
              <a:t>been around for thousands of years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sz="4000" dirty="0"/>
              <a:t>i</a:t>
            </a:r>
            <a:r>
              <a:rPr lang="en-CA" sz="4000" dirty="0" smtClean="0"/>
              <a:t>n </a:t>
            </a:r>
            <a:r>
              <a:rPr lang="en-CA" sz="4000" dirty="0" smtClean="0"/>
              <a:t>1800’s, science started to challenge creationism (paleontology, geology, evolution)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CA" sz="4000" dirty="0" smtClean="0"/>
              <a:t> </a:t>
            </a:r>
            <a:r>
              <a:rPr lang="en-CA" sz="4000" dirty="0" smtClean="0"/>
              <a:t>today, people </a:t>
            </a:r>
            <a:r>
              <a:rPr lang="en-CA" sz="4000" dirty="0" smtClean="0"/>
              <a:t>still argue about how life and the universe began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1793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208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Creationism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Peter Martin</cp:lastModifiedBy>
  <cp:revision>96</cp:revision>
  <dcterms:created xsi:type="dcterms:W3CDTF">2023-03-13T16:15:25Z</dcterms:created>
  <dcterms:modified xsi:type="dcterms:W3CDTF">2023-03-30T04:21:19Z</dcterms:modified>
</cp:coreProperties>
</file>