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-5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65A8-99AB-4F0D-872E-09C5F2B4410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5C25-CE14-4F67-BF50-08AA24B3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THE SONG KITSIKAKOMIMM: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“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Kitsikakomimm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Na-a” means “I love you mom” and “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Kitsikakomimm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Da-da” means “I love you dad.”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Connie and Olivia are sisters from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Kainai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(Blood) Reserve, Standoff, AB in Blackfoot Territory.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Olivia has worked as a Cultural Instructor, Traditional Singer and Founder of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Kainai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Grassland Singers.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song can be found on Olivia Tailfeathers’ album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Ninihkssin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https://youtu.be/iW6wUYmwf_k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D5C25-CE14-4F67-BF50-08AA24B30E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2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46BC-B3DB-4C09-A529-E732F538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953B8-B518-408F-A902-A74900E83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5C251-7D08-449D-83BE-DB6619D9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9A44D-0003-46C4-A792-982680CF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515F-A812-4A7F-97AD-11E125EF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7200-BB4C-4589-90CA-0ABE9F21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CE3A3-FBEE-43AA-85F7-B6EAEB1CA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4032D-7234-4365-8E35-2C8A54B5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0D6F7-8570-4611-937F-6AF15C72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9115-93D7-412A-A71B-E3C984BF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4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93B70-EDF1-4909-ACDA-CA555D3FE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9FE45-D20A-4649-9574-BB435E943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C45B-A842-43DA-A114-290D61B3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9FD1C-CF75-42D9-BEBF-0B73E7DC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11CD-952A-4912-8E62-808643BA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6786-C228-4A7F-9994-798ADE0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774E-8FEC-4B44-8814-09D4EED9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F0C1D-79BE-43CC-BF9C-6C83F087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432A-88E6-4E25-AE54-4CE6729D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3DAC-E261-406D-B86C-4C79C436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B866-70A9-4BA8-BFDD-6FE451CE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11483-D87E-401C-AD66-742F7CB4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0234-8855-440A-B080-B106AD2B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D856-97A5-48A1-998B-61B1EA09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0A019-18C9-4DF2-9C26-259427CC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8969-F12A-445B-9F7A-BF1F2FC6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B8CE-632B-480C-8F87-4CE30FDFF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11381-0212-4A2D-95C7-3E4A178D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8797-3CC3-42BE-B7F1-A0F9A492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DC0A0-D83E-4939-BAD6-6F9E7BC4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56329-1B21-46F4-AE36-D6CAF663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FAD5-72C2-4CEC-841D-C806A8B6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142AC-B4C4-4DF8-BE71-0AB5D16C1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180DE-7AD3-429F-AE6D-5295C5C1D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D4DDB-9893-4F84-B0BE-3E5C920DC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B13A5-D8DF-47E2-9EB2-B99247DE1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AF01E-1442-426B-B24D-360DBA61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E165C-977B-4702-BC2B-7E586D13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454DE-4EA6-4EBB-A45A-3B424122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30B1-E35E-4D3B-9BE9-B608A50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927BB-5944-4BAC-A885-BBC9FA23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AE499-301A-4C66-81A3-D1300132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145D1-7587-463B-B77D-DA14E47E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DADDA-733F-41B7-8A97-BCDB14AA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DF0E9-CB09-435B-A217-F229F591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6EE4E-9FE6-4BC8-8B5C-F10AC76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246-BD4F-4571-8FD2-FBF0A038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7A60-84AA-44F1-89BB-6986B9C61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61316-4577-4BA0-AB05-DDCD2D561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9FEE1-9C00-4B83-A0E7-44969780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6F33-F358-4661-A7BF-1E2BB1B9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DC6A1-E13D-4498-866B-914328D5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5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471C-E7E6-469C-9F87-9B55D73A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EBC2C-9E13-4DE5-BD62-7E0D48F93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F6B8-DA0E-47CC-A4C8-BF6C6A997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7F517-931F-4738-965B-2FD9E29B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5355D-C2F9-4387-9B60-D347505F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14E82-9775-455E-9D68-9601F4E0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7A140-6C24-484C-9E35-09872AFA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F1ECA-FD87-4434-A9B4-54378BF07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0EE8-4A0C-4744-AF0E-3204EAF69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D28A-55A0-474D-A4AB-43A51A3AFAB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398C-67BD-4CDE-85CD-7D517DE1C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D71A1-2D9B-4FAD-81E1-50FB07916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14C8-2CF1-4254-A6BF-AAA6624F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7 Kitsikakomimm (Blackfoot Love Song)">
            <a:hlinkClick r:id="" action="ppaction://media"/>
            <a:extLst>
              <a:ext uri="{FF2B5EF4-FFF2-40B4-BE49-F238E27FC236}">
                <a16:creationId xmlns:a16="http://schemas.microsoft.com/office/drawing/2014/main" id="{C5FF4CFD-EDE7-451A-A4B8-C420DACB6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6111619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FC2EB-557F-4F40-8596-A3F7C27A8DCE}"/>
              </a:ext>
            </a:extLst>
          </p:cNvPr>
          <p:cNvSpPr/>
          <p:nvPr/>
        </p:nvSpPr>
        <p:spPr>
          <a:xfrm>
            <a:off x="1116036" y="136781"/>
            <a:ext cx="108977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KITSIKAKOMIMM</a:t>
            </a:r>
            <a:r>
              <a:rPr lang="en-US" dirty="0"/>
              <a:t> (Blackfoot Love Song)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  KIT – SI – KA – KO – MIMM	NA___ A    	KIT – SI – KA – KO – MIMM </a:t>
            </a:r>
          </a:p>
          <a:p>
            <a:endParaRPr lang="en-US" dirty="0"/>
          </a:p>
          <a:p>
            <a:r>
              <a:rPr lang="en-US" dirty="0"/>
              <a:t>2.  KIT – SI – KA – KO – MIMM         	DA ___DA 	KIT – SI – KA – KO – MIMM 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1.  NA___ A	KIT – SI – KA – KO – MIMM	NA___ A		KIT – SI – KA – KO – MIMM </a:t>
            </a:r>
          </a:p>
          <a:p>
            <a:endParaRPr lang="en-US" dirty="0"/>
          </a:p>
          <a:p>
            <a:r>
              <a:rPr lang="en-US" dirty="0"/>
              <a:t>2.  DA___ DA    	KIT – SI – KA – KO – MIMM	DA ___ DA  	KIT – SI – KA – KO – MIMM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CHORUS:</a:t>
            </a:r>
          </a:p>
          <a:p>
            <a:r>
              <a:rPr lang="en-US" dirty="0"/>
              <a:t>WEY 	YA	HEY___ A		WEY	YA	HEY___ A		WEY	YA	HEY___ A 	</a:t>
            </a:r>
          </a:p>
          <a:p>
            <a:r>
              <a:rPr lang="en-US" dirty="0"/>
              <a:t>KIT – SI – KA – KO – MIMM		KIT – SI – KA –KO – MIMM 	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44150-0A6D-4D00-9276-686479B6F8C8}"/>
              </a:ext>
            </a:extLst>
          </p:cNvPr>
          <p:cNvSpPr txBox="1"/>
          <p:nvPr/>
        </p:nvSpPr>
        <p:spPr>
          <a:xfrm>
            <a:off x="8398412" y="659843"/>
            <a:ext cx="267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Lyrics: Connie Tailfeathers</a:t>
            </a:r>
          </a:p>
          <a:p>
            <a:r>
              <a:rPr lang="en-US" dirty="0"/>
              <a:t>Music: Olivia Tailfeathers</a:t>
            </a:r>
          </a:p>
        </p:txBody>
      </p:sp>
    </p:spTree>
    <p:extLst>
      <p:ext uri="{BB962C8B-B14F-4D97-AF65-F5344CB8AC3E}">
        <p14:creationId xmlns:p14="http://schemas.microsoft.com/office/powerpoint/2010/main" val="26263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114</Words>
  <Application>Microsoft Office PowerPoint</Application>
  <PresentationFormat>Widescreen</PresentationFormat>
  <Paragraphs>28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Healy</dc:creator>
  <cp:lastModifiedBy>Tracy Healy</cp:lastModifiedBy>
  <cp:revision>7</cp:revision>
  <dcterms:created xsi:type="dcterms:W3CDTF">2020-04-18T06:17:42Z</dcterms:created>
  <dcterms:modified xsi:type="dcterms:W3CDTF">2020-05-06T19:57:58Z</dcterms:modified>
</cp:coreProperties>
</file>