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4"/>
  </p:sldMasterIdLst>
  <p:sldIdLst>
    <p:sldId id="260" r:id="rId5"/>
    <p:sldId id="256" r:id="rId6"/>
    <p:sldId id="258" r:id="rId7"/>
    <p:sldId id="259" r:id="rId8"/>
    <p:sldId id="257" r:id="rId9"/>
    <p:sldId id="261" r:id="rId10"/>
    <p:sldId id="262" r:id="rId11"/>
    <p:sldId id="264" r:id="rId12"/>
    <p:sldId id="263" r:id="rId13"/>
    <p:sldId id="265" r:id="rId1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29FED-26BD-A821-FCCA-191B43BADE91}" v="74" dt="2020-05-25T16:42:01.431"/>
    <p1510:client id="{ADA06738-65D6-E58E-3161-B2188C197707}" v="804" dt="2020-05-24T19:31:32.210"/>
    <p1510:client id="{CE5C31F0-6A1E-A2EA-E967-0CEDB3B535E6}" v="140" dt="2020-05-24T22:35:13.812"/>
    <p1510:client id="{D13ED2BC-1A28-E44B-58F4-4CE4CDE6C44B}" v="441" dt="2020-05-24T18:01:50.749"/>
    <p1510:client id="{E2D0B47F-3A9E-DFF5-A3D5-3449CF88DF7A}" v="26" dt="2020-05-24T22:37:39.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3D3F7-979E-4E6C-B65D-074CF03A39E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7E98FA0-8C7B-4994-B1DF-55EACD3BC1E8}">
      <dgm:prSet/>
      <dgm:spPr/>
      <dgm:t>
        <a:bodyPr/>
        <a:lstStyle/>
        <a:p>
          <a:pPr>
            <a:defRPr cap="all"/>
          </a:pPr>
          <a:r>
            <a:rPr lang="en-US" b="0" i="0"/>
            <a:t>Congestion</a:t>
          </a:r>
          <a:endParaRPr lang="en-US"/>
        </a:p>
      </dgm:t>
    </dgm:pt>
    <dgm:pt modelId="{0EFAE776-3CB4-4442-ABC7-29E2C979CB27}" type="parTrans" cxnId="{92C247E5-C47A-4E7A-972F-A77FE607A57B}">
      <dgm:prSet/>
      <dgm:spPr/>
      <dgm:t>
        <a:bodyPr/>
        <a:lstStyle/>
        <a:p>
          <a:endParaRPr lang="en-US"/>
        </a:p>
      </dgm:t>
    </dgm:pt>
    <dgm:pt modelId="{4163FBBF-C381-48D1-9D9C-95847A4C2A8E}" type="sibTrans" cxnId="{92C247E5-C47A-4E7A-972F-A77FE607A57B}">
      <dgm:prSet/>
      <dgm:spPr/>
      <dgm:t>
        <a:bodyPr/>
        <a:lstStyle/>
        <a:p>
          <a:endParaRPr lang="en-US"/>
        </a:p>
      </dgm:t>
    </dgm:pt>
    <dgm:pt modelId="{98D40BC6-FAB9-46F8-95FD-96348225EF41}">
      <dgm:prSet/>
      <dgm:spPr/>
      <dgm:t>
        <a:bodyPr/>
        <a:lstStyle/>
        <a:p>
          <a:pPr>
            <a:defRPr cap="all"/>
          </a:pPr>
          <a:r>
            <a:rPr lang="en-US" b="0" i="0"/>
            <a:t>Fever</a:t>
          </a:r>
          <a:endParaRPr lang="en-US"/>
        </a:p>
      </dgm:t>
    </dgm:pt>
    <dgm:pt modelId="{AF36A7C6-548F-4C9C-9548-1413D8958B60}" type="parTrans" cxnId="{A0DE4BFE-A339-4E48-A21F-75715B69D57C}">
      <dgm:prSet/>
      <dgm:spPr/>
      <dgm:t>
        <a:bodyPr/>
        <a:lstStyle/>
        <a:p>
          <a:endParaRPr lang="en-US"/>
        </a:p>
      </dgm:t>
    </dgm:pt>
    <dgm:pt modelId="{ADAAB1DE-E2A0-4979-B9B3-21A021BBCF5F}" type="sibTrans" cxnId="{A0DE4BFE-A339-4E48-A21F-75715B69D57C}">
      <dgm:prSet/>
      <dgm:spPr/>
      <dgm:t>
        <a:bodyPr/>
        <a:lstStyle/>
        <a:p>
          <a:endParaRPr lang="en-US"/>
        </a:p>
      </dgm:t>
    </dgm:pt>
    <dgm:pt modelId="{4B248C3E-FC6D-4073-B95F-8945FA7023FD}">
      <dgm:prSet/>
      <dgm:spPr/>
      <dgm:t>
        <a:bodyPr/>
        <a:lstStyle/>
        <a:p>
          <a:pPr>
            <a:defRPr cap="all"/>
          </a:pPr>
          <a:r>
            <a:rPr lang="en-US" b="0" i="0"/>
            <a:t>Runny nose</a:t>
          </a:r>
          <a:endParaRPr lang="en-US"/>
        </a:p>
      </dgm:t>
    </dgm:pt>
    <dgm:pt modelId="{1B643DFA-B14B-4A1A-B37D-99F581760A98}" type="parTrans" cxnId="{1095109F-1843-44C0-ABDA-0E640B8E15E0}">
      <dgm:prSet/>
      <dgm:spPr/>
      <dgm:t>
        <a:bodyPr/>
        <a:lstStyle/>
        <a:p>
          <a:endParaRPr lang="en-US"/>
        </a:p>
      </dgm:t>
    </dgm:pt>
    <dgm:pt modelId="{03086C26-719F-4956-B877-D77094833A36}" type="sibTrans" cxnId="{1095109F-1843-44C0-ABDA-0E640B8E15E0}">
      <dgm:prSet/>
      <dgm:spPr/>
      <dgm:t>
        <a:bodyPr/>
        <a:lstStyle/>
        <a:p>
          <a:endParaRPr lang="en-US"/>
        </a:p>
      </dgm:t>
    </dgm:pt>
    <dgm:pt modelId="{F4E9A795-8839-407B-8DE9-221279422572}">
      <dgm:prSet/>
      <dgm:spPr/>
      <dgm:t>
        <a:bodyPr/>
        <a:lstStyle/>
        <a:p>
          <a:pPr>
            <a:defRPr cap="all"/>
          </a:pPr>
          <a:r>
            <a:rPr lang="en-US" b="0" i="0"/>
            <a:t>Diarrhea</a:t>
          </a:r>
          <a:endParaRPr lang="en-US"/>
        </a:p>
      </dgm:t>
    </dgm:pt>
    <dgm:pt modelId="{277A4300-DB27-47A1-B9CD-B4A26FE58611}" type="parTrans" cxnId="{8FF53995-9465-448F-8C13-D6721E28A154}">
      <dgm:prSet/>
      <dgm:spPr/>
      <dgm:t>
        <a:bodyPr/>
        <a:lstStyle/>
        <a:p>
          <a:endParaRPr lang="en-US"/>
        </a:p>
      </dgm:t>
    </dgm:pt>
    <dgm:pt modelId="{00B8E89D-8535-4B9E-82F1-98CE782084DA}" type="sibTrans" cxnId="{8FF53995-9465-448F-8C13-D6721E28A154}">
      <dgm:prSet/>
      <dgm:spPr/>
      <dgm:t>
        <a:bodyPr/>
        <a:lstStyle/>
        <a:p>
          <a:endParaRPr lang="en-US"/>
        </a:p>
      </dgm:t>
    </dgm:pt>
    <dgm:pt modelId="{D9A0DEAA-BB41-48AF-B9BB-A922383A24EB}">
      <dgm:prSet/>
      <dgm:spPr/>
      <dgm:t>
        <a:bodyPr/>
        <a:lstStyle/>
        <a:p>
          <a:pPr>
            <a:defRPr cap="all"/>
          </a:pPr>
          <a:r>
            <a:rPr lang="en-US" b="0" i="0"/>
            <a:t>Vomiting</a:t>
          </a:r>
          <a:endParaRPr lang="en-US"/>
        </a:p>
      </dgm:t>
    </dgm:pt>
    <dgm:pt modelId="{4F1A44D2-2AEA-470F-A258-85FA11D17A03}" type="parTrans" cxnId="{6F75B6F4-06E1-4567-B8FE-6F2D94E15385}">
      <dgm:prSet/>
      <dgm:spPr/>
      <dgm:t>
        <a:bodyPr/>
        <a:lstStyle/>
        <a:p>
          <a:endParaRPr lang="en-US"/>
        </a:p>
      </dgm:t>
    </dgm:pt>
    <dgm:pt modelId="{D498379D-AD05-491A-9399-7413FD98EA75}" type="sibTrans" cxnId="{6F75B6F4-06E1-4567-B8FE-6F2D94E15385}">
      <dgm:prSet/>
      <dgm:spPr/>
      <dgm:t>
        <a:bodyPr/>
        <a:lstStyle/>
        <a:p>
          <a:endParaRPr lang="en-US"/>
        </a:p>
      </dgm:t>
    </dgm:pt>
    <dgm:pt modelId="{3F36148C-C174-42F0-B9F6-C39864489D46}">
      <dgm:prSet/>
      <dgm:spPr/>
      <dgm:t>
        <a:bodyPr/>
        <a:lstStyle/>
        <a:p>
          <a:pPr>
            <a:defRPr cap="all"/>
          </a:pPr>
          <a:r>
            <a:rPr lang="en-US" b="0" i="0"/>
            <a:t>Cough</a:t>
          </a:r>
          <a:endParaRPr lang="en-US"/>
        </a:p>
      </dgm:t>
    </dgm:pt>
    <dgm:pt modelId="{29978689-97B2-490D-9F48-1E708AD329FD}" type="parTrans" cxnId="{E4D00D0D-55E4-4967-B409-E6E53D0801C4}">
      <dgm:prSet/>
      <dgm:spPr/>
      <dgm:t>
        <a:bodyPr/>
        <a:lstStyle/>
        <a:p>
          <a:endParaRPr lang="en-US"/>
        </a:p>
      </dgm:t>
    </dgm:pt>
    <dgm:pt modelId="{1E6748B9-0EAA-4E90-9F0F-0979D4AB3B7B}" type="sibTrans" cxnId="{E4D00D0D-55E4-4967-B409-E6E53D0801C4}">
      <dgm:prSet/>
      <dgm:spPr/>
      <dgm:t>
        <a:bodyPr/>
        <a:lstStyle/>
        <a:p>
          <a:endParaRPr lang="en-US"/>
        </a:p>
      </dgm:t>
    </dgm:pt>
    <dgm:pt modelId="{8310327D-F713-4E5A-A7A6-9BE7B6EE8BE2}">
      <dgm:prSet/>
      <dgm:spPr/>
      <dgm:t>
        <a:bodyPr/>
        <a:lstStyle/>
        <a:p>
          <a:pPr>
            <a:defRPr cap="all"/>
          </a:pPr>
          <a:r>
            <a:rPr lang="en-US" b="0" i="0"/>
            <a:t>Nausea</a:t>
          </a:r>
          <a:endParaRPr lang="en-US"/>
        </a:p>
      </dgm:t>
    </dgm:pt>
    <dgm:pt modelId="{6FF1F923-07E3-44E2-9771-7D883AE32700}" type="parTrans" cxnId="{71C367D7-7302-4B19-927A-1452ED03E863}">
      <dgm:prSet/>
      <dgm:spPr/>
      <dgm:t>
        <a:bodyPr/>
        <a:lstStyle/>
        <a:p>
          <a:endParaRPr lang="en-US"/>
        </a:p>
      </dgm:t>
    </dgm:pt>
    <dgm:pt modelId="{6C7E61FB-6ED8-43B7-8E02-CB5CC2C7E6CB}" type="sibTrans" cxnId="{71C367D7-7302-4B19-927A-1452ED03E863}">
      <dgm:prSet/>
      <dgm:spPr/>
      <dgm:t>
        <a:bodyPr/>
        <a:lstStyle/>
        <a:p>
          <a:endParaRPr lang="en-US"/>
        </a:p>
      </dgm:t>
    </dgm:pt>
    <dgm:pt modelId="{B1CCE769-A84E-4422-9C7F-66B3835CC2F1}">
      <dgm:prSet/>
      <dgm:spPr/>
      <dgm:t>
        <a:bodyPr/>
        <a:lstStyle/>
        <a:p>
          <a:pPr>
            <a:defRPr cap="all"/>
          </a:pPr>
          <a:r>
            <a:rPr lang="en-US" b="0" i="0"/>
            <a:t>Is anyone in our household ill?</a:t>
          </a:r>
          <a:endParaRPr lang="en-US"/>
        </a:p>
      </dgm:t>
    </dgm:pt>
    <dgm:pt modelId="{744D34FF-A269-4D41-9F85-6F9D89E1726C}" type="parTrans" cxnId="{F9A8B876-0552-4DC7-A909-27AAE4E62E1F}">
      <dgm:prSet/>
      <dgm:spPr/>
      <dgm:t>
        <a:bodyPr/>
        <a:lstStyle/>
        <a:p>
          <a:endParaRPr lang="en-US"/>
        </a:p>
      </dgm:t>
    </dgm:pt>
    <dgm:pt modelId="{2770A6E4-7C04-43DC-A3C8-838E25E0484D}" type="sibTrans" cxnId="{F9A8B876-0552-4DC7-A909-27AAE4E62E1F}">
      <dgm:prSet/>
      <dgm:spPr/>
      <dgm:t>
        <a:bodyPr/>
        <a:lstStyle/>
        <a:p>
          <a:endParaRPr lang="en-US"/>
        </a:p>
      </dgm:t>
    </dgm:pt>
    <dgm:pt modelId="{CC8B8A97-32B8-4F9B-B645-80A46D8C247C}" type="pres">
      <dgm:prSet presAssocID="{3FA3D3F7-979E-4E6C-B65D-074CF03A39EE}" presName="root" presStyleCnt="0">
        <dgm:presLayoutVars>
          <dgm:dir/>
          <dgm:resizeHandles val="exact"/>
        </dgm:presLayoutVars>
      </dgm:prSet>
      <dgm:spPr/>
    </dgm:pt>
    <dgm:pt modelId="{BF785DF9-56A5-4654-B9D9-2DA07FF6239F}" type="pres">
      <dgm:prSet presAssocID="{47E98FA0-8C7B-4994-B1DF-55EACD3BC1E8}" presName="compNode" presStyleCnt="0"/>
      <dgm:spPr/>
    </dgm:pt>
    <dgm:pt modelId="{6B6AB9DC-DF41-401D-95F7-A06E7F76F570}" type="pres">
      <dgm:prSet presAssocID="{47E98FA0-8C7B-4994-B1DF-55EACD3BC1E8}" presName="iconBgRect" presStyleLbl="bgShp" presStyleIdx="0" presStyleCnt="8"/>
      <dgm:spPr>
        <a:prstGeom prst="round2DiagRect">
          <a:avLst>
            <a:gd name="adj1" fmla="val 29727"/>
            <a:gd name="adj2" fmla="val 0"/>
          </a:avLst>
        </a:prstGeom>
      </dgm:spPr>
    </dgm:pt>
    <dgm:pt modelId="{6F0704EF-CD55-4F81-ADA5-CE3C882BC601}" type="pres">
      <dgm:prSet presAssocID="{47E98FA0-8C7B-4994-B1DF-55EACD3BC1E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E43BAD4F-73A4-45BD-9138-83DAC5B20F19}" type="pres">
      <dgm:prSet presAssocID="{47E98FA0-8C7B-4994-B1DF-55EACD3BC1E8}" presName="spaceRect" presStyleCnt="0"/>
      <dgm:spPr/>
    </dgm:pt>
    <dgm:pt modelId="{AC6AD243-255A-46CB-B7F6-5269B8D2D171}" type="pres">
      <dgm:prSet presAssocID="{47E98FA0-8C7B-4994-B1DF-55EACD3BC1E8}" presName="textRect" presStyleLbl="revTx" presStyleIdx="0" presStyleCnt="8">
        <dgm:presLayoutVars>
          <dgm:chMax val="1"/>
          <dgm:chPref val="1"/>
        </dgm:presLayoutVars>
      </dgm:prSet>
      <dgm:spPr/>
    </dgm:pt>
    <dgm:pt modelId="{8DA7A424-54A4-480B-8838-68B168B5AE17}" type="pres">
      <dgm:prSet presAssocID="{4163FBBF-C381-48D1-9D9C-95847A4C2A8E}" presName="sibTrans" presStyleCnt="0"/>
      <dgm:spPr/>
    </dgm:pt>
    <dgm:pt modelId="{9EDA94E7-8405-4EF1-BF5F-F346576084A6}" type="pres">
      <dgm:prSet presAssocID="{98D40BC6-FAB9-46F8-95FD-96348225EF41}" presName="compNode" presStyleCnt="0"/>
      <dgm:spPr/>
    </dgm:pt>
    <dgm:pt modelId="{EF706D4B-A48E-49DB-A677-6D601AAD9B88}" type="pres">
      <dgm:prSet presAssocID="{98D40BC6-FAB9-46F8-95FD-96348225EF41}" presName="iconBgRect" presStyleLbl="bgShp" presStyleIdx="1" presStyleCnt="8"/>
      <dgm:spPr>
        <a:prstGeom prst="round2DiagRect">
          <a:avLst>
            <a:gd name="adj1" fmla="val 29727"/>
            <a:gd name="adj2" fmla="val 0"/>
          </a:avLst>
        </a:prstGeom>
      </dgm:spPr>
    </dgm:pt>
    <dgm:pt modelId="{1BC90825-47FF-4CE3-A181-1E10CF70BE63}" type="pres">
      <dgm:prSet presAssocID="{98D40BC6-FAB9-46F8-95FD-96348225EF4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5761FABD-F739-4616-8FAB-0621419E153A}" type="pres">
      <dgm:prSet presAssocID="{98D40BC6-FAB9-46F8-95FD-96348225EF41}" presName="spaceRect" presStyleCnt="0"/>
      <dgm:spPr/>
    </dgm:pt>
    <dgm:pt modelId="{4AC9014C-4D0D-4AA2-A0FD-A3D3550593D6}" type="pres">
      <dgm:prSet presAssocID="{98D40BC6-FAB9-46F8-95FD-96348225EF41}" presName="textRect" presStyleLbl="revTx" presStyleIdx="1" presStyleCnt="8">
        <dgm:presLayoutVars>
          <dgm:chMax val="1"/>
          <dgm:chPref val="1"/>
        </dgm:presLayoutVars>
      </dgm:prSet>
      <dgm:spPr/>
    </dgm:pt>
    <dgm:pt modelId="{9A6DD0D4-FF27-4DA0-B8A3-09DE3B1E5840}" type="pres">
      <dgm:prSet presAssocID="{ADAAB1DE-E2A0-4979-B9B3-21A021BBCF5F}" presName="sibTrans" presStyleCnt="0"/>
      <dgm:spPr/>
    </dgm:pt>
    <dgm:pt modelId="{C8A21D8D-91AC-4225-A1E2-5D3E93E88E50}" type="pres">
      <dgm:prSet presAssocID="{4B248C3E-FC6D-4073-B95F-8945FA7023FD}" presName="compNode" presStyleCnt="0"/>
      <dgm:spPr/>
    </dgm:pt>
    <dgm:pt modelId="{5899E534-3F29-43A5-A3E6-361ECFB81026}" type="pres">
      <dgm:prSet presAssocID="{4B248C3E-FC6D-4073-B95F-8945FA7023FD}" presName="iconBgRect" presStyleLbl="bgShp" presStyleIdx="2" presStyleCnt="8"/>
      <dgm:spPr>
        <a:prstGeom prst="round2DiagRect">
          <a:avLst>
            <a:gd name="adj1" fmla="val 29727"/>
            <a:gd name="adj2" fmla="val 0"/>
          </a:avLst>
        </a:prstGeom>
      </dgm:spPr>
    </dgm:pt>
    <dgm:pt modelId="{54E7EEE6-E73F-467F-A5E6-41C6542B8098}" type="pres">
      <dgm:prSet presAssocID="{4B248C3E-FC6D-4073-B95F-8945FA7023F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se"/>
        </a:ext>
      </dgm:extLst>
    </dgm:pt>
    <dgm:pt modelId="{825808C1-C303-4050-9650-64591A0F3276}" type="pres">
      <dgm:prSet presAssocID="{4B248C3E-FC6D-4073-B95F-8945FA7023FD}" presName="spaceRect" presStyleCnt="0"/>
      <dgm:spPr/>
    </dgm:pt>
    <dgm:pt modelId="{7C614EA4-A1D7-4989-BA54-F1996316C95E}" type="pres">
      <dgm:prSet presAssocID="{4B248C3E-FC6D-4073-B95F-8945FA7023FD}" presName="textRect" presStyleLbl="revTx" presStyleIdx="2" presStyleCnt="8">
        <dgm:presLayoutVars>
          <dgm:chMax val="1"/>
          <dgm:chPref val="1"/>
        </dgm:presLayoutVars>
      </dgm:prSet>
      <dgm:spPr/>
    </dgm:pt>
    <dgm:pt modelId="{DFB92637-FE85-48A3-90F0-13DBD0DEF1DE}" type="pres">
      <dgm:prSet presAssocID="{03086C26-719F-4956-B877-D77094833A36}" presName="sibTrans" presStyleCnt="0"/>
      <dgm:spPr/>
    </dgm:pt>
    <dgm:pt modelId="{17165B95-5841-449A-A5E5-D73C88C3A436}" type="pres">
      <dgm:prSet presAssocID="{F4E9A795-8839-407B-8DE9-221279422572}" presName="compNode" presStyleCnt="0"/>
      <dgm:spPr/>
    </dgm:pt>
    <dgm:pt modelId="{C103FF3F-A03C-44F3-B848-238A55DA3621}" type="pres">
      <dgm:prSet presAssocID="{F4E9A795-8839-407B-8DE9-221279422572}" presName="iconBgRect" presStyleLbl="bgShp" presStyleIdx="3" presStyleCnt="8"/>
      <dgm:spPr>
        <a:prstGeom prst="round2DiagRect">
          <a:avLst>
            <a:gd name="adj1" fmla="val 29727"/>
            <a:gd name="adj2" fmla="val 0"/>
          </a:avLst>
        </a:prstGeom>
      </dgm:spPr>
    </dgm:pt>
    <dgm:pt modelId="{BBF44D58-564A-4D3E-BB07-AA8933A35305}" type="pres">
      <dgm:prSet presAssocID="{F4E9A795-8839-407B-8DE9-22127942257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70891A78-0FAC-4C4B-BBA0-0930EB19A055}" type="pres">
      <dgm:prSet presAssocID="{F4E9A795-8839-407B-8DE9-221279422572}" presName="spaceRect" presStyleCnt="0"/>
      <dgm:spPr/>
    </dgm:pt>
    <dgm:pt modelId="{4333FF59-39BF-498A-9C79-CB89FB5FB19D}" type="pres">
      <dgm:prSet presAssocID="{F4E9A795-8839-407B-8DE9-221279422572}" presName="textRect" presStyleLbl="revTx" presStyleIdx="3" presStyleCnt="8">
        <dgm:presLayoutVars>
          <dgm:chMax val="1"/>
          <dgm:chPref val="1"/>
        </dgm:presLayoutVars>
      </dgm:prSet>
      <dgm:spPr/>
    </dgm:pt>
    <dgm:pt modelId="{1957761A-28C6-40D6-9C45-B352DD9FEE1E}" type="pres">
      <dgm:prSet presAssocID="{00B8E89D-8535-4B9E-82F1-98CE782084DA}" presName="sibTrans" presStyleCnt="0"/>
      <dgm:spPr/>
    </dgm:pt>
    <dgm:pt modelId="{E85CEB92-9B89-4F0C-8DAC-5213E4DA6D3E}" type="pres">
      <dgm:prSet presAssocID="{D9A0DEAA-BB41-48AF-B9BB-A922383A24EB}" presName="compNode" presStyleCnt="0"/>
      <dgm:spPr/>
    </dgm:pt>
    <dgm:pt modelId="{0FC9CF49-DC43-4AB6-9E12-B4498D83022C}" type="pres">
      <dgm:prSet presAssocID="{D9A0DEAA-BB41-48AF-B9BB-A922383A24EB}" presName="iconBgRect" presStyleLbl="bgShp" presStyleIdx="4" presStyleCnt="8"/>
      <dgm:spPr>
        <a:prstGeom prst="round2DiagRect">
          <a:avLst>
            <a:gd name="adj1" fmla="val 29727"/>
            <a:gd name="adj2" fmla="val 0"/>
          </a:avLst>
        </a:prstGeom>
      </dgm:spPr>
    </dgm:pt>
    <dgm:pt modelId="{949E6D04-B80C-4DD3-97CC-9E3C2EAF4459}" type="pres">
      <dgm:prSet presAssocID="{D9A0DEAA-BB41-48AF-B9BB-A922383A24E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BD97ECA3-799F-4981-AA3F-E66E31212E16}" type="pres">
      <dgm:prSet presAssocID="{D9A0DEAA-BB41-48AF-B9BB-A922383A24EB}" presName="spaceRect" presStyleCnt="0"/>
      <dgm:spPr/>
    </dgm:pt>
    <dgm:pt modelId="{EBF2F95D-F483-4B87-AA9E-D01F9DAC70DF}" type="pres">
      <dgm:prSet presAssocID="{D9A0DEAA-BB41-48AF-B9BB-A922383A24EB}" presName="textRect" presStyleLbl="revTx" presStyleIdx="4" presStyleCnt="8">
        <dgm:presLayoutVars>
          <dgm:chMax val="1"/>
          <dgm:chPref val="1"/>
        </dgm:presLayoutVars>
      </dgm:prSet>
      <dgm:spPr/>
    </dgm:pt>
    <dgm:pt modelId="{430CE1E6-8ECD-4862-9E5F-4FD683576161}" type="pres">
      <dgm:prSet presAssocID="{D498379D-AD05-491A-9399-7413FD98EA75}" presName="sibTrans" presStyleCnt="0"/>
      <dgm:spPr/>
    </dgm:pt>
    <dgm:pt modelId="{B4609D18-4BFE-4D1F-9EA7-0CFF9493E201}" type="pres">
      <dgm:prSet presAssocID="{3F36148C-C174-42F0-B9F6-C39864489D46}" presName="compNode" presStyleCnt="0"/>
      <dgm:spPr/>
    </dgm:pt>
    <dgm:pt modelId="{681D1DE2-24EE-4E74-A895-35F4C6A6A828}" type="pres">
      <dgm:prSet presAssocID="{3F36148C-C174-42F0-B9F6-C39864489D46}" presName="iconBgRect" presStyleLbl="bgShp" presStyleIdx="5" presStyleCnt="8"/>
      <dgm:spPr>
        <a:prstGeom prst="round2DiagRect">
          <a:avLst>
            <a:gd name="adj1" fmla="val 29727"/>
            <a:gd name="adj2" fmla="val 0"/>
          </a:avLst>
        </a:prstGeom>
      </dgm:spPr>
    </dgm:pt>
    <dgm:pt modelId="{10801C45-D840-48E5-8CFA-48B4A945726C}" type="pres">
      <dgm:prSet presAssocID="{3F36148C-C174-42F0-B9F6-C39864489D4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D89B9762-06B9-43C5-AEA8-8159FCC39132}" type="pres">
      <dgm:prSet presAssocID="{3F36148C-C174-42F0-B9F6-C39864489D46}" presName="spaceRect" presStyleCnt="0"/>
      <dgm:spPr/>
    </dgm:pt>
    <dgm:pt modelId="{4672CCD9-09A7-4F74-99BC-5C97CB585648}" type="pres">
      <dgm:prSet presAssocID="{3F36148C-C174-42F0-B9F6-C39864489D46}" presName="textRect" presStyleLbl="revTx" presStyleIdx="5" presStyleCnt="8">
        <dgm:presLayoutVars>
          <dgm:chMax val="1"/>
          <dgm:chPref val="1"/>
        </dgm:presLayoutVars>
      </dgm:prSet>
      <dgm:spPr/>
    </dgm:pt>
    <dgm:pt modelId="{BD35FA7C-A6DA-4906-B6B1-3C051448E81B}" type="pres">
      <dgm:prSet presAssocID="{1E6748B9-0EAA-4E90-9F0F-0979D4AB3B7B}" presName="sibTrans" presStyleCnt="0"/>
      <dgm:spPr/>
    </dgm:pt>
    <dgm:pt modelId="{41A197D8-0768-4B67-8F82-AA36A4A485AF}" type="pres">
      <dgm:prSet presAssocID="{8310327D-F713-4E5A-A7A6-9BE7B6EE8BE2}" presName="compNode" presStyleCnt="0"/>
      <dgm:spPr/>
    </dgm:pt>
    <dgm:pt modelId="{20E9871A-9B42-43C8-94D1-01845890C10F}" type="pres">
      <dgm:prSet presAssocID="{8310327D-F713-4E5A-A7A6-9BE7B6EE8BE2}" presName="iconBgRect" presStyleLbl="bgShp" presStyleIdx="6" presStyleCnt="8"/>
      <dgm:spPr>
        <a:prstGeom prst="round2DiagRect">
          <a:avLst>
            <a:gd name="adj1" fmla="val 29727"/>
            <a:gd name="adj2" fmla="val 0"/>
          </a:avLst>
        </a:prstGeom>
      </dgm:spPr>
    </dgm:pt>
    <dgm:pt modelId="{88D03CC8-82B6-408B-B001-1C1BE1168441}" type="pres">
      <dgm:prSet presAssocID="{8310327D-F713-4E5A-A7A6-9BE7B6EE8BE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Needle"/>
        </a:ext>
      </dgm:extLst>
    </dgm:pt>
    <dgm:pt modelId="{F4CDF94A-8DC2-48FC-8541-343B34C12CC7}" type="pres">
      <dgm:prSet presAssocID="{8310327D-F713-4E5A-A7A6-9BE7B6EE8BE2}" presName="spaceRect" presStyleCnt="0"/>
      <dgm:spPr/>
    </dgm:pt>
    <dgm:pt modelId="{8CD52677-7FDB-4259-AB06-DBBF83BFBCD0}" type="pres">
      <dgm:prSet presAssocID="{8310327D-F713-4E5A-A7A6-9BE7B6EE8BE2}" presName="textRect" presStyleLbl="revTx" presStyleIdx="6" presStyleCnt="8">
        <dgm:presLayoutVars>
          <dgm:chMax val="1"/>
          <dgm:chPref val="1"/>
        </dgm:presLayoutVars>
      </dgm:prSet>
      <dgm:spPr/>
    </dgm:pt>
    <dgm:pt modelId="{0C5F3E0E-E368-49ED-8972-0C871E1C8F14}" type="pres">
      <dgm:prSet presAssocID="{6C7E61FB-6ED8-43B7-8E02-CB5CC2C7E6CB}" presName="sibTrans" presStyleCnt="0"/>
      <dgm:spPr/>
    </dgm:pt>
    <dgm:pt modelId="{89C34C8D-9D12-491B-8751-5CDE9F810B8D}" type="pres">
      <dgm:prSet presAssocID="{B1CCE769-A84E-4422-9C7F-66B3835CC2F1}" presName="compNode" presStyleCnt="0"/>
      <dgm:spPr/>
    </dgm:pt>
    <dgm:pt modelId="{ADB509D3-6B9E-4C68-86FC-9B910A732C50}" type="pres">
      <dgm:prSet presAssocID="{B1CCE769-A84E-4422-9C7F-66B3835CC2F1}" presName="iconBgRect" presStyleLbl="bgShp" presStyleIdx="7" presStyleCnt="8"/>
      <dgm:spPr>
        <a:prstGeom prst="round2DiagRect">
          <a:avLst>
            <a:gd name="adj1" fmla="val 29727"/>
            <a:gd name="adj2" fmla="val 0"/>
          </a:avLst>
        </a:prstGeom>
      </dgm:spPr>
    </dgm:pt>
    <dgm:pt modelId="{DC1E7945-558B-420D-8A02-8A4A501C63EE}" type="pres">
      <dgm:prSet presAssocID="{B1CCE769-A84E-4422-9C7F-66B3835CC2F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Influencer"/>
        </a:ext>
      </dgm:extLst>
    </dgm:pt>
    <dgm:pt modelId="{8DB7BFEA-9D43-409E-A039-482D398355CC}" type="pres">
      <dgm:prSet presAssocID="{B1CCE769-A84E-4422-9C7F-66B3835CC2F1}" presName="spaceRect" presStyleCnt="0"/>
      <dgm:spPr/>
    </dgm:pt>
    <dgm:pt modelId="{B3EB841E-5461-4331-B707-FF334F92DF4F}" type="pres">
      <dgm:prSet presAssocID="{B1CCE769-A84E-4422-9C7F-66B3835CC2F1}" presName="textRect" presStyleLbl="revTx" presStyleIdx="7" presStyleCnt="8">
        <dgm:presLayoutVars>
          <dgm:chMax val="1"/>
          <dgm:chPref val="1"/>
        </dgm:presLayoutVars>
      </dgm:prSet>
      <dgm:spPr/>
    </dgm:pt>
  </dgm:ptLst>
  <dgm:cxnLst>
    <dgm:cxn modelId="{331A2E09-EC01-4703-A736-C27DFDF3C352}" type="presOf" srcId="{4B248C3E-FC6D-4073-B95F-8945FA7023FD}" destId="{7C614EA4-A1D7-4989-BA54-F1996316C95E}" srcOrd="0" destOrd="0" presId="urn:microsoft.com/office/officeart/2018/5/layout/IconLeafLabelList"/>
    <dgm:cxn modelId="{E4D00D0D-55E4-4967-B409-E6E53D0801C4}" srcId="{3FA3D3F7-979E-4E6C-B65D-074CF03A39EE}" destId="{3F36148C-C174-42F0-B9F6-C39864489D46}" srcOrd="5" destOrd="0" parTransId="{29978689-97B2-490D-9F48-1E708AD329FD}" sibTransId="{1E6748B9-0EAA-4E90-9F0F-0979D4AB3B7B}"/>
    <dgm:cxn modelId="{DBD37619-99C5-4A88-AEA8-E7B9C38B876F}" type="presOf" srcId="{8310327D-F713-4E5A-A7A6-9BE7B6EE8BE2}" destId="{8CD52677-7FDB-4259-AB06-DBBF83BFBCD0}" srcOrd="0" destOrd="0" presId="urn:microsoft.com/office/officeart/2018/5/layout/IconLeafLabelList"/>
    <dgm:cxn modelId="{35D95839-4039-46EA-BA4A-5400C931BD8D}" type="presOf" srcId="{98D40BC6-FAB9-46F8-95FD-96348225EF41}" destId="{4AC9014C-4D0D-4AA2-A0FD-A3D3550593D6}" srcOrd="0" destOrd="0" presId="urn:microsoft.com/office/officeart/2018/5/layout/IconLeafLabelList"/>
    <dgm:cxn modelId="{A9675C61-1B78-42D5-9914-B9546C2244E2}" type="presOf" srcId="{B1CCE769-A84E-4422-9C7F-66B3835CC2F1}" destId="{B3EB841E-5461-4331-B707-FF334F92DF4F}" srcOrd="0" destOrd="0" presId="urn:microsoft.com/office/officeart/2018/5/layout/IconLeafLabelList"/>
    <dgm:cxn modelId="{8EBBFC42-FE9C-4930-8185-D81338DFFC26}" type="presOf" srcId="{47E98FA0-8C7B-4994-B1DF-55EACD3BC1E8}" destId="{AC6AD243-255A-46CB-B7F6-5269B8D2D171}" srcOrd="0" destOrd="0" presId="urn:microsoft.com/office/officeart/2018/5/layout/IconLeafLabelList"/>
    <dgm:cxn modelId="{EDD8DD6A-87BE-4274-9387-59E6462D5794}" type="presOf" srcId="{3FA3D3F7-979E-4E6C-B65D-074CF03A39EE}" destId="{CC8B8A97-32B8-4F9B-B645-80A46D8C247C}" srcOrd="0" destOrd="0" presId="urn:microsoft.com/office/officeart/2018/5/layout/IconLeafLabelList"/>
    <dgm:cxn modelId="{87595050-FC10-4DE3-91B0-14D117B5A837}" type="presOf" srcId="{3F36148C-C174-42F0-B9F6-C39864489D46}" destId="{4672CCD9-09A7-4F74-99BC-5C97CB585648}" srcOrd="0" destOrd="0" presId="urn:microsoft.com/office/officeart/2018/5/layout/IconLeafLabelList"/>
    <dgm:cxn modelId="{F9A8B876-0552-4DC7-A909-27AAE4E62E1F}" srcId="{3FA3D3F7-979E-4E6C-B65D-074CF03A39EE}" destId="{B1CCE769-A84E-4422-9C7F-66B3835CC2F1}" srcOrd="7" destOrd="0" parTransId="{744D34FF-A269-4D41-9F85-6F9D89E1726C}" sibTransId="{2770A6E4-7C04-43DC-A3C8-838E25E0484D}"/>
    <dgm:cxn modelId="{E0EA3B85-0D98-41A3-A67B-643B124E62F3}" type="presOf" srcId="{F4E9A795-8839-407B-8DE9-221279422572}" destId="{4333FF59-39BF-498A-9C79-CB89FB5FB19D}" srcOrd="0" destOrd="0" presId="urn:microsoft.com/office/officeart/2018/5/layout/IconLeafLabelList"/>
    <dgm:cxn modelId="{8FF53995-9465-448F-8C13-D6721E28A154}" srcId="{3FA3D3F7-979E-4E6C-B65D-074CF03A39EE}" destId="{F4E9A795-8839-407B-8DE9-221279422572}" srcOrd="3" destOrd="0" parTransId="{277A4300-DB27-47A1-B9CD-B4A26FE58611}" sibTransId="{00B8E89D-8535-4B9E-82F1-98CE782084DA}"/>
    <dgm:cxn modelId="{1095109F-1843-44C0-ABDA-0E640B8E15E0}" srcId="{3FA3D3F7-979E-4E6C-B65D-074CF03A39EE}" destId="{4B248C3E-FC6D-4073-B95F-8945FA7023FD}" srcOrd="2" destOrd="0" parTransId="{1B643DFA-B14B-4A1A-B37D-99F581760A98}" sibTransId="{03086C26-719F-4956-B877-D77094833A36}"/>
    <dgm:cxn modelId="{3A795ECE-BBC0-4821-A721-0C04AD1245FB}" type="presOf" srcId="{D9A0DEAA-BB41-48AF-B9BB-A922383A24EB}" destId="{EBF2F95D-F483-4B87-AA9E-D01F9DAC70DF}" srcOrd="0" destOrd="0" presId="urn:microsoft.com/office/officeart/2018/5/layout/IconLeafLabelList"/>
    <dgm:cxn modelId="{71C367D7-7302-4B19-927A-1452ED03E863}" srcId="{3FA3D3F7-979E-4E6C-B65D-074CF03A39EE}" destId="{8310327D-F713-4E5A-A7A6-9BE7B6EE8BE2}" srcOrd="6" destOrd="0" parTransId="{6FF1F923-07E3-44E2-9771-7D883AE32700}" sibTransId="{6C7E61FB-6ED8-43B7-8E02-CB5CC2C7E6CB}"/>
    <dgm:cxn modelId="{92C247E5-C47A-4E7A-972F-A77FE607A57B}" srcId="{3FA3D3F7-979E-4E6C-B65D-074CF03A39EE}" destId="{47E98FA0-8C7B-4994-B1DF-55EACD3BC1E8}" srcOrd="0" destOrd="0" parTransId="{0EFAE776-3CB4-4442-ABC7-29E2C979CB27}" sibTransId="{4163FBBF-C381-48D1-9D9C-95847A4C2A8E}"/>
    <dgm:cxn modelId="{6F75B6F4-06E1-4567-B8FE-6F2D94E15385}" srcId="{3FA3D3F7-979E-4E6C-B65D-074CF03A39EE}" destId="{D9A0DEAA-BB41-48AF-B9BB-A922383A24EB}" srcOrd="4" destOrd="0" parTransId="{4F1A44D2-2AEA-470F-A258-85FA11D17A03}" sibTransId="{D498379D-AD05-491A-9399-7413FD98EA75}"/>
    <dgm:cxn modelId="{A0DE4BFE-A339-4E48-A21F-75715B69D57C}" srcId="{3FA3D3F7-979E-4E6C-B65D-074CF03A39EE}" destId="{98D40BC6-FAB9-46F8-95FD-96348225EF41}" srcOrd="1" destOrd="0" parTransId="{AF36A7C6-548F-4C9C-9548-1413D8958B60}" sibTransId="{ADAAB1DE-E2A0-4979-B9B3-21A021BBCF5F}"/>
    <dgm:cxn modelId="{DCBAEF9D-EF87-4504-83D7-20223CC90E92}" type="presParOf" srcId="{CC8B8A97-32B8-4F9B-B645-80A46D8C247C}" destId="{BF785DF9-56A5-4654-B9D9-2DA07FF6239F}" srcOrd="0" destOrd="0" presId="urn:microsoft.com/office/officeart/2018/5/layout/IconLeafLabelList"/>
    <dgm:cxn modelId="{4C309614-3762-44CC-A804-DD572C66AD66}" type="presParOf" srcId="{BF785DF9-56A5-4654-B9D9-2DA07FF6239F}" destId="{6B6AB9DC-DF41-401D-95F7-A06E7F76F570}" srcOrd="0" destOrd="0" presId="urn:microsoft.com/office/officeart/2018/5/layout/IconLeafLabelList"/>
    <dgm:cxn modelId="{1D16A9AD-EA95-4D24-8780-996C4307A8C5}" type="presParOf" srcId="{BF785DF9-56A5-4654-B9D9-2DA07FF6239F}" destId="{6F0704EF-CD55-4F81-ADA5-CE3C882BC601}" srcOrd="1" destOrd="0" presId="urn:microsoft.com/office/officeart/2018/5/layout/IconLeafLabelList"/>
    <dgm:cxn modelId="{1D0D60B6-0148-4FC5-9F95-FD69E4644190}" type="presParOf" srcId="{BF785DF9-56A5-4654-B9D9-2DA07FF6239F}" destId="{E43BAD4F-73A4-45BD-9138-83DAC5B20F19}" srcOrd="2" destOrd="0" presId="urn:microsoft.com/office/officeart/2018/5/layout/IconLeafLabelList"/>
    <dgm:cxn modelId="{695EB032-5C04-4E18-ADFE-24BE634CEA92}" type="presParOf" srcId="{BF785DF9-56A5-4654-B9D9-2DA07FF6239F}" destId="{AC6AD243-255A-46CB-B7F6-5269B8D2D171}" srcOrd="3" destOrd="0" presId="urn:microsoft.com/office/officeart/2018/5/layout/IconLeafLabelList"/>
    <dgm:cxn modelId="{7171C224-D546-487C-B126-66360FA194FB}" type="presParOf" srcId="{CC8B8A97-32B8-4F9B-B645-80A46D8C247C}" destId="{8DA7A424-54A4-480B-8838-68B168B5AE17}" srcOrd="1" destOrd="0" presId="urn:microsoft.com/office/officeart/2018/5/layout/IconLeafLabelList"/>
    <dgm:cxn modelId="{1CE7B7B9-F0DA-4AA4-9819-002485874A22}" type="presParOf" srcId="{CC8B8A97-32B8-4F9B-B645-80A46D8C247C}" destId="{9EDA94E7-8405-4EF1-BF5F-F346576084A6}" srcOrd="2" destOrd="0" presId="urn:microsoft.com/office/officeart/2018/5/layout/IconLeafLabelList"/>
    <dgm:cxn modelId="{E287B3ED-FE3F-46D0-80F8-07E5EBBC679C}" type="presParOf" srcId="{9EDA94E7-8405-4EF1-BF5F-F346576084A6}" destId="{EF706D4B-A48E-49DB-A677-6D601AAD9B88}" srcOrd="0" destOrd="0" presId="urn:microsoft.com/office/officeart/2018/5/layout/IconLeafLabelList"/>
    <dgm:cxn modelId="{6C5146F8-7521-4759-9E69-1035871F4D5C}" type="presParOf" srcId="{9EDA94E7-8405-4EF1-BF5F-F346576084A6}" destId="{1BC90825-47FF-4CE3-A181-1E10CF70BE63}" srcOrd="1" destOrd="0" presId="urn:microsoft.com/office/officeart/2018/5/layout/IconLeafLabelList"/>
    <dgm:cxn modelId="{503D692C-3DBB-4156-88EC-8600D361D8C2}" type="presParOf" srcId="{9EDA94E7-8405-4EF1-BF5F-F346576084A6}" destId="{5761FABD-F739-4616-8FAB-0621419E153A}" srcOrd="2" destOrd="0" presId="urn:microsoft.com/office/officeart/2018/5/layout/IconLeafLabelList"/>
    <dgm:cxn modelId="{B0378FAD-A214-4159-9A65-9833926048FB}" type="presParOf" srcId="{9EDA94E7-8405-4EF1-BF5F-F346576084A6}" destId="{4AC9014C-4D0D-4AA2-A0FD-A3D3550593D6}" srcOrd="3" destOrd="0" presId="urn:microsoft.com/office/officeart/2018/5/layout/IconLeafLabelList"/>
    <dgm:cxn modelId="{9FBD5D94-225D-4139-B049-D85CB74BC4F5}" type="presParOf" srcId="{CC8B8A97-32B8-4F9B-B645-80A46D8C247C}" destId="{9A6DD0D4-FF27-4DA0-B8A3-09DE3B1E5840}" srcOrd="3" destOrd="0" presId="urn:microsoft.com/office/officeart/2018/5/layout/IconLeafLabelList"/>
    <dgm:cxn modelId="{17F2498E-7DB6-48A3-B371-C1AC9FE05DB4}" type="presParOf" srcId="{CC8B8A97-32B8-4F9B-B645-80A46D8C247C}" destId="{C8A21D8D-91AC-4225-A1E2-5D3E93E88E50}" srcOrd="4" destOrd="0" presId="urn:microsoft.com/office/officeart/2018/5/layout/IconLeafLabelList"/>
    <dgm:cxn modelId="{83BE1BEE-5A8B-4F9C-9DFD-CC7C4C3947BD}" type="presParOf" srcId="{C8A21D8D-91AC-4225-A1E2-5D3E93E88E50}" destId="{5899E534-3F29-43A5-A3E6-361ECFB81026}" srcOrd="0" destOrd="0" presId="urn:microsoft.com/office/officeart/2018/5/layout/IconLeafLabelList"/>
    <dgm:cxn modelId="{3074C94D-6895-4C10-966D-3332BA6F697E}" type="presParOf" srcId="{C8A21D8D-91AC-4225-A1E2-5D3E93E88E50}" destId="{54E7EEE6-E73F-467F-A5E6-41C6542B8098}" srcOrd="1" destOrd="0" presId="urn:microsoft.com/office/officeart/2018/5/layout/IconLeafLabelList"/>
    <dgm:cxn modelId="{2E16C967-B6BF-473E-BA78-773D9975495A}" type="presParOf" srcId="{C8A21D8D-91AC-4225-A1E2-5D3E93E88E50}" destId="{825808C1-C303-4050-9650-64591A0F3276}" srcOrd="2" destOrd="0" presId="urn:microsoft.com/office/officeart/2018/5/layout/IconLeafLabelList"/>
    <dgm:cxn modelId="{DFAEB617-05A4-4D8C-BEFD-8A0B616D94A7}" type="presParOf" srcId="{C8A21D8D-91AC-4225-A1E2-5D3E93E88E50}" destId="{7C614EA4-A1D7-4989-BA54-F1996316C95E}" srcOrd="3" destOrd="0" presId="urn:microsoft.com/office/officeart/2018/5/layout/IconLeafLabelList"/>
    <dgm:cxn modelId="{2F93533A-7519-420B-9759-DA4F6F00092B}" type="presParOf" srcId="{CC8B8A97-32B8-4F9B-B645-80A46D8C247C}" destId="{DFB92637-FE85-48A3-90F0-13DBD0DEF1DE}" srcOrd="5" destOrd="0" presId="urn:microsoft.com/office/officeart/2018/5/layout/IconLeafLabelList"/>
    <dgm:cxn modelId="{975DA9A9-EE65-4F51-A76F-9C70D4ED8C2A}" type="presParOf" srcId="{CC8B8A97-32B8-4F9B-B645-80A46D8C247C}" destId="{17165B95-5841-449A-A5E5-D73C88C3A436}" srcOrd="6" destOrd="0" presId="urn:microsoft.com/office/officeart/2018/5/layout/IconLeafLabelList"/>
    <dgm:cxn modelId="{9ED80784-59B8-4E44-A76F-3DAC5EF17A86}" type="presParOf" srcId="{17165B95-5841-449A-A5E5-D73C88C3A436}" destId="{C103FF3F-A03C-44F3-B848-238A55DA3621}" srcOrd="0" destOrd="0" presId="urn:microsoft.com/office/officeart/2018/5/layout/IconLeafLabelList"/>
    <dgm:cxn modelId="{A7ACF73A-0926-421C-AA62-040286E42B5C}" type="presParOf" srcId="{17165B95-5841-449A-A5E5-D73C88C3A436}" destId="{BBF44D58-564A-4D3E-BB07-AA8933A35305}" srcOrd="1" destOrd="0" presId="urn:microsoft.com/office/officeart/2018/5/layout/IconLeafLabelList"/>
    <dgm:cxn modelId="{52FA67F2-005A-4AC5-94CC-9DCFE16C2743}" type="presParOf" srcId="{17165B95-5841-449A-A5E5-D73C88C3A436}" destId="{70891A78-0FAC-4C4B-BBA0-0930EB19A055}" srcOrd="2" destOrd="0" presId="urn:microsoft.com/office/officeart/2018/5/layout/IconLeafLabelList"/>
    <dgm:cxn modelId="{C80FB10F-DB56-476B-A49A-70A31A3BEDA1}" type="presParOf" srcId="{17165B95-5841-449A-A5E5-D73C88C3A436}" destId="{4333FF59-39BF-498A-9C79-CB89FB5FB19D}" srcOrd="3" destOrd="0" presId="urn:microsoft.com/office/officeart/2018/5/layout/IconLeafLabelList"/>
    <dgm:cxn modelId="{63ADB56D-9CA9-4E4B-98CD-E05D127959CC}" type="presParOf" srcId="{CC8B8A97-32B8-4F9B-B645-80A46D8C247C}" destId="{1957761A-28C6-40D6-9C45-B352DD9FEE1E}" srcOrd="7" destOrd="0" presId="urn:microsoft.com/office/officeart/2018/5/layout/IconLeafLabelList"/>
    <dgm:cxn modelId="{9EEBC879-AAFB-4F3B-B6EA-32CDA84E3F09}" type="presParOf" srcId="{CC8B8A97-32B8-4F9B-B645-80A46D8C247C}" destId="{E85CEB92-9B89-4F0C-8DAC-5213E4DA6D3E}" srcOrd="8" destOrd="0" presId="urn:microsoft.com/office/officeart/2018/5/layout/IconLeafLabelList"/>
    <dgm:cxn modelId="{B2C02BD5-53B5-4125-B973-5BE3E7A12787}" type="presParOf" srcId="{E85CEB92-9B89-4F0C-8DAC-5213E4DA6D3E}" destId="{0FC9CF49-DC43-4AB6-9E12-B4498D83022C}" srcOrd="0" destOrd="0" presId="urn:microsoft.com/office/officeart/2018/5/layout/IconLeafLabelList"/>
    <dgm:cxn modelId="{749D54A0-F15E-47D6-B1B9-7EEC85CC029C}" type="presParOf" srcId="{E85CEB92-9B89-4F0C-8DAC-5213E4DA6D3E}" destId="{949E6D04-B80C-4DD3-97CC-9E3C2EAF4459}" srcOrd="1" destOrd="0" presId="urn:microsoft.com/office/officeart/2018/5/layout/IconLeafLabelList"/>
    <dgm:cxn modelId="{414548D3-A7FB-41E2-9CAC-F7C8D4437D69}" type="presParOf" srcId="{E85CEB92-9B89-4F0C-8DAC-5213E4DA6D3E}" destId="{BD97ECA3-799F-4981-AA3F-E66E31212E16}" srcOrd="2" destOrd="0" presId="urn:microsoft.com/office/officeart/2018/5/layout/IconLeafLabelList"/>
    <dgm:cxn modelId="{F0D592CE-CB16-4A23-BE14-3EFFD2D1C218}" type="presParOf" srcId="{E85CEB92-9B89-4F0C-8DAC-5213E4DA6D3E}" destId="{EBF2F95D-F483-4B87-AA9E-D01F9DAC70DF}" srcOrd="3" destOrd="0" presId="urn:microsoft.com/office/officeart/2018/5/layout/IconLeafLabelList"/>
    <dgm:cxn modelId="{25D79115-36BE-4920-BBE8-ACCCC7177FDD}" type="presParOf" srcId="{CC8B8A97-32B8-4F9B-B645-80A46D8C247C}" destId="{430CE1E6-8ECD-4862-9E5F-4FD683576161}" srcOrd="9" destOrd="0" presId="urn:microsoft.com/office/officeart/2018/5/layout/IconLeafLabelList"/>
    <dgm:cxn modelId="{CA3E5782-8B26-4D36-A873-B5F39D883A80}" type="presParOf" srcId="{CC8B8A97-32B8-4F9B-B645-80A46D8C247C}" destId="{B4609D18-4BFE-4D1F-9EA7-0CFF9493E201}" srcOrd="10" destOrd="0" presId="urn:microsoft.com/office/officeart/2018/5/layout/IconLeafLabelList"/>
    <dgm:cxn modelId="{C083BA73-6F87-48FE-A463-F0C81895ADE2}" type="presParOf" srcId="{B4609D18-4BFE-4D1F-9EA7-0CFF9493E201}" destId="{681D1DE2-24EE-4E74-A895-35F4C6A6A828}" srcOrd="0" destOrd="0" presId="urn:microsoft.com/office/officeart/2018/5/layout/IconLeafLabelList"/>
    <dgm:cxn modelId="{81901476-BF75-4033-ACD8-4D1F317B7F42}" type="presParOf" srcId="{B4609D18-4BFE-4D1F-9EA7-0CFF9493E201}" destId="{10801C45-D840-48E5-8CFA-48B4A945726C}" srcOrd="1" destOrd="0" presId="urn:microsoft.com/office/officeart/2018/5/layout/IconLeafLabelList"/>
    <dgm:cxn modelId="{D7F257FE-344D-4706-8501-0ABAAD3CD5B5}" type="presParOf" srcId="{B4609D18-4BFE-4D1F-9EA7-0CFF9493E201}" destId="{D89B9762-06B9-43C5-AEA8-8159FCC39132}" srcOrd="2" destOrd="0" presId="urn:microsoft.com/office/officeart/2018/5/layout/IconLeafLabelList"/>
    <dgm:cxn modelId="{2D5A1035-2DAD-4609-A193-1AB5B881CD3C}" type="presParOf" srcId="{B4609D18-4BFE-4D1F-9EA7-0CFF9493E201}" destId="{4672CCD9-09A7-4F74-99BC-5C97CB585648}" srcOrd="3" destOrd="0" presId="urn:microsoft.com/office/officeart/2018/5/layout/IconLeafLabelList"/>
    <dgm:cxn modelId="{9BF78FCD-9DDA-4E30-A4C9-C280CB87518B}" type="presParOf" srcId="{CC8B8A97-32B8-4F9B-B645-80A46D8C247C}" destId="{BD35FA7C-A6DA-4906-B6B1-3C051448E81B}" srcOrd="11" destOrd="0" presId="urn:microsoft.com/office/officeart/2018/5/layout/IconLeafLabelList"/>
    <dgm:cxn modelId="{0B3FDC00-B9D9-4052-AB75-2526C768C74F}" type="presParOf" srcId="{CC8B8A97-32B8-4F9B-B645-80A46D8C247C}" destId="{41A197D8-0768-4B67-8F82-AA36A4A485AF}" srcOrd="12" destOrd="0" presId="urn:microsoft.com/office/officeart/2018/5/layout/IconLeafLabelList"/>
    <dgm:cxn modelId="{008DD57D-8409-45B1-8946-AFB93872A210}" type="presParOf" srcId="{41A197D8-0768-4B67-8F82-AA36A4A485AF}" destId="{20E9871A-9B42-43C8-94D1-01845890C10F}" srcOrd="0" destOrd="0" presId="urn:microsoft.com/office/officeart/2018/5/layout/IconLeafLabelList"/>
    <dgm:cxn modelId="{50552165-1782-48BC-A783-17A726C8A82D}" type="presParOf" srcId="{41A197D8-0768-4B67-8F82-AA36A4A485AF}" destId="{88D03CC8-82B6-408B-B001-1C1BE1168441}" srcOrd="1" destOrd="0" presId="urn:microsoft.com/office/officeart/2018/5/layout/IconLeafLabelList"/>
    <dgm:cxn modelId="{B46BDBD4-43D5-44C8-B6A8-12821468F5DA}" type="presParOf" srcId="{41A197D8-0768-4B67-8F82-AA36A4A485AF}" destId="{F4CDF94A-8DC2-48FC-8541-343B34C12CC7}" srcOrd="2" destOrd="0" presId="urn:microsoft.com/office/officeart/2018/5/layout/IconLeafLabelList"/>
    <dgm:cxn modelId="{359EA91F-7CB3-427C-AA00-79A3F38DC75E}" type="presParOf" srcId="{41A197D8-0768-4B67-8F82-AA36A4A485AF}" destId="{8CD52677-7FDB-4259-AB06-DBBF83BFBCD0}" srcOrd="3" destOrd="0" presId="urn:microsoft.com/office/officeart/2018/5/layout/IconLeafLabelList"/>
    <dgm:cxn modelId="{9A21665C-5E6B-467D-8677-6D7E3AAE9409}" type="presParOf" srcId="{CC8B8A97-32B8-4F9B-B645-80A46D8C247C}" destId="{0C5F3E0E-E368-49ED-8972-0C871E1C8F14}" srcOrd="13" destOrd="0" presId="urn:microsoft.com/office/officeart/2018/5/layout/IconLeafLabelList"/>
    <dgm:cxn modelId="{42D805DA-FD5B-4188-B753-C1A2BA50FFE9}" type="presParOf" srcId="{CC8B8A97-32B8-4F9B-B645-80A46D8C247C}" destId="{89C34C8D-9D12-491B-8751-5CDE9F810B8D}" srcOrd="14" destOrd="0" presId="urn:microsoft.com/office/officeart/2018/5/layout/IconLeafLabelList"/>
    <dgm:cxn modelId="{569D277F-A276-4B8B-BF4F-83769C047DC3}" type="presParOf" srcId="{89C34C8D-9D12-491B-8751-5CDE9F810B8D}" destId="{ADB509D3-6B9E-4C68-86FC-9B910A732C50}" srcOrd="0" destOrd="0" presId="urn:microsoft.com/office/officeart/2018/5/layout/IconLeafLabelList"/>
    <dgm:cxn modelId="{1A546A06-55FC-4FB9-BFF0-2920F6D2A1AE}" type="presParOf" srcId="{89C34C8D-9D12-491B-8751-5CDE9F810B8D}" destId="{DC1E7945-558B-420D-8A02-8A4A501C63EE}" srcOrd="1" destOrd="0" presId="urn:microsoft.com/office/officeart/2018/5/layout/IconLeafLabelList"/>
    <dgm:cxn modelId="{E6C4D68F-96BE-4D43-9718-2AAB2D72368B}" type="presParOf" srcId="{89C34C8D-9D12-491B-8751-5CDE9F810B8D}" destId="{8DB7BFEA-9D43-409E-A039-482D398355CC}" srcOrd="2" destOrd="0" presId="urn:microsoft.com/office/officeart/2018/5/layout/IconLeafLabelList"/>
    <dgm:cxn modelId="{48C96853-DBDA-4FA2-B490-506714EFA432}" type="presParOf" srcId="{89C34C8D-9D12-491B-8751-5CDE9F810B8D}" destId="{B3EB841E-5461-4331-B707-FF334F92DF4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B9DC-DF41-401D-95F7-A06E7F76F570}">
      <dsp:nvSpPr>
        <dsp:cNvPr id="0" name=""/>
        <dsp:cNvSpPr/>
      </dsp:nvSpPr>
      <dsp:spPr>
        <a:xfrm>
          <a:off x="533017" y="1894"/>
          <a:ext cx="782753" cy="7827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704EF-CD55-4F81-ADA5-CE3C882BC601}">
      <dsp:nvSpPr>
        <dsp:cNvPr id="0" name=""/>
        <dsp:cNvSpPr/>
      </dsp:nvSpPr>
      <dsp:spPr>
        <a:xfrm>
          <a:off x="699833" y="168710"/>
          <a:ext cx="449121" cy="449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6AD243-255A-46CB-B7F6-5269B8D2D171}">
      <dsp:nvSpPr>
        <dsp:cNvPr id="0" name=""/>
        <dsp:cNvSpPr/>
      </dsp:nvSpPr>
      <dsp:spPr>
        <a:xfrm>
          <a:off x="282792"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Congestion</a:t>
          </a:r>
          <a:endParaRPr lang="en-US" sz="1200" kern="1200"/>
        </a:p>
      </dsp:txBody>
      <dsp:txXfrm>
        <a:off x="282792" y="1028456"/>
        <a:ext cx="1283203" cy="513281"/>
      </dsp:txXfrm>
    </dsp:sp>
    <dsp:sp modelId="{EF706D4B-A48E-49DB-A677-6D601AAD9B88}">
      <dsp:nvSpPr>
        <dsp:cNvPr id="0" name=""/>
        <dsp:cNvSpPr/>
      </dsp:nvSpPr>
      <dsp:spPr>
        <a:xfrm>
          <a:off x="2040780" y="1894"/>
          <a:ext cx="782753" cy="7827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90825-47FF-4CE3-A181-1E10CF70BE63}">
      <dsp:nvSpPr>
        <dsp:cNvPr id="0" name=""/>
        <dsp:cNvSpPr/>
      </dsp:nvSpPr>
      <dsp:spPr>
        <a:xfrm>
          <a:off x="2207597" y="168710"/>
          <a:ext cx="449121" cy="449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C9014C-4D0D-4AA2-A0FD-A3D3550593D6}">
      <dsp:nvSpPr>
        <dsp:cNvPr id="0" name=""/>
        <dsp:cNvSpPr/>
      </dsp:nvSpPr>
      <dsp:spPr>
        <a:xfrm>
          <a:off x="1790556"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Fever</a:t>
          </a:r>
          <a:endParaRPr lang="en-US" sz="1200" kern="1200"/>
        </a:p>
      </dsp:txBody>
      <dsp:txXfrm>
        <a:off x="1790556" y="1028456"/>
        <a:ext cx="1283203" cy="513281"/>
      </dsp:txXfrm>
    </dsp:sp>
    <dsp:sp modelId="{5899E534-3F29-43A5-A3E6-361ECFB81026}">
      <dsp:nvSpPr>
        <dsp:cNvPr id="0" name=""/>
        <dsp:cNvSpPr/>
      </dsp:nvSpPr>
      <dsp:spPr>
        <a:xfrm>
          <a:off x="3548544" y="1894"/>
          <a:ext cx="782753" cy="78275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7EEE6-E73F-467F-A5E6-41C6542B8098}">
      <dsp:nvSpPr>
        <dsp:cNvPr id="0" name=""/>
        <dsp:cNvSpPr/>
      </dsp:nvSpPr>
      <dsp:spPr>
        <a:xfrm>
          <a:off x="3715360" y="168710"/>
          <a:ext cx="449121" cy="449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614EA4-A1D7-4989-BA54-F1996316C95E}">
      <dsp:nvSpPr>
        <dsp:cNvPr id="0" name=""/>
        <dsp:cNvSpPr/>
      </dsp:nvSpPr>
      <dsp:spPr>
        <a:xfrm>
          <a:off x="3298319"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Runny nose</a:t>
          </a:r>
          <a:endParaRPr lang="en-US" sz="1200" kern="1200"/>
        </a:p>
      </dsp:txBody>
      <dsp:txXfrm>
        <a:off x="3298319" y="1028456"/>
        <a:ext cx="1283203" cy="513281"/>
      </dsp:txXfrm>
    </dsp:sp>
    <dsp:sp modelId="{C103FF3F-A03C-44F3-B848-238A55DA3621}">
      <dsp:nvSpPr>
        <dsp:cNvPr id="0" name=""/>
        <dsp:cNvSpPr/>
      </dsp:nvSpPr>
      <dsp:spPr>
        <a:xfrm>
          <a:off x="5056308" y="1894"/>
          <a:ext cx="782753" cy="78275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44D58-564A-4D3E-BB07-AA8933A35305}">
      <dsp:nvSpPr>
        <dsp:cNvPr id="0" name=""/>
        <dsp:cNvSpPr/>
      </dsp:nvSpPr>
      <dsp:spPr>
        <a:xfrm>
          <a:off x="5223124" y="168710"/>
          <a:ext cx="449121" cy="4491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33FF59-39BF-498A-9C79-CB89FB5FB19D}">
      <dsp:nvSpPr>
        <dsp:cNvPr id="0" name=""/>
        <dsp:cNvSpPr/>
      </dsp:nvSpPr>
      <dsp:spPr>
        <a:xfrm>
          <a:off x="4806083"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Diarrhea</a:t>
          </a:r>
          <a:endParaRPr lang="en-US" sz="1200" kern="1200"/>
        </a:p>
      </dsp:txBody>
      <dsp:txXfrm>
        <a:off x="4806083" y="1028456"/>
        <a:ext cx="1283203" cy="513281"/>
      </dsp:txXfrm>
    </dsp:sp>
    <dsp:sp modelId="{0FC9CF49-DC43-4AB6-9E12-B4498D83022C}">
      <dsp:nvSpPr>
        <dsp:cNvPr id="0" name=""/>
        <dsp:cNvSpPr/>
      </dsp:nvSpPr>
      <dsp:spPr>
        <a:xfrm>
          <a:off x="6564071" y="1894"/>
          <a:ext cx="782753" cy="78275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E6D04-B80C-4DD3-97CC-9E3C2EAF4459}">
      <dsp:nvSpPr>
        <dsp:cNvPr id="0" name=""/>
        <dsp:cNvSpPr/>
      </dsp:nvSpPr>
      <dsp:spPr>
        <a:xfrm>
          <a:off x="6730888" y="168710"/>
          <a:ext cx="449121" cy="4491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F2F95D-F483-4B87-AA9E-D01F9DAC70DF}">
      <dsp:nvSpPr>
        <dsp:cNvPr id="0" name=""/>
        <dsp:cNvSpPr/>
      </dsp:nvSpPr>
      <dsp:spPr>
        <a:xfrm>
          <a:off x="6313847"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Vomiting</a:t>
          </a:r>
          <a:endParaRPr lang="en-US" sz="1200" kern="1200"/>
        </a:p>
      </dsp:txBody>
      <dsp:txXfrm>
        <a:off x="6313847" y="1028456"/>
        <a:ext cx="1283203" cy="513281"/>
      </dsp:txXfrm>
    </dsp:sp>
    <dsp:sp modelId="{681D1DE2-24EE-4E74-A895-35F4C6A6A828}">
      <dsp:nvSpPr>
        <dsp:cNvPr id="0" name=""/>
        <dsp:cNvSpPr/>
      </dsp:nvSpPr>
      <dsp:spPr>
        <a:xfrm>
          <a:off x="8071835" y="1894"/>
          <a:ext cx="782753" cy="7827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01C45-D840-48E5-8CFA-48B4A945726C}">
      <dsp:nvSpPr>
        <dsp:cNvPr id="0" name=""/>
        <dsp:cNvSpPr/>
      </dsp:nvSpPr>
      <dsp:spPr>
        <a:xfrm>
          <a:off x="8238651" y="168710"/>
          <a:ext cx="449121" cy="4491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72CCD9-09A7-4F74-99BC-5C97CB585648}">
      <dsp:nvSpPr>
        <dsp:cNvPr id="0" name=""/>
        <dsp:cNvSpPr/>
      </dsp:nvSpPr>
      <dsp:spPr>
        <a:xfrm>
          <a:off x="7821610"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Cough</a:t>
          </a:r>
          <a:endParaRPr lang="en-US" sz="1200" kern="1200"/>
        </a:p>
      </dsp:txBody>
      <dsp:txXfrm>
        <a:off x="7821610" y="1028456"/>
        <a:ext cx="1283203" cy="513281"/>
      </dsp:txXfrm>
    </dsp:sp>
    <dsp:sp modelId="{20E9871A-9B42-43C8-94D1-01845890C10F}">
      <dsp:nvSpPr>
        <dsp:cNvPr id="0" name=""/>
        <dsp:cNvSpPr/>
      </dsp:nvSpPr>
      <dsp:spPr>
        <a:xfrm>
          <a:off x="9579599" y="1894"/>
          <a:ext cx="782753" cy="7827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03CC8-82B6-408B-B001-1C1BE1168441}">
      <dsp:nvSpPr>
        <dsp:cNvPr id="0" name=""/>
        <dsp:cNvSpPr/>
      </dsp:nvSpPr>
      <dsp:spPr>
        <a:xfrm>
          <a:off x="9746415" y="168710"/>
          <a:ext cx="449121" cy="44912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D52677-7FDB-4259-AB06-DBBF83BFBCD0}">
      <dsp:nvSpPr>
        <dsp:cNvPr id="0" name=""/>
        <dsp:cNvSpPr/>
      </dsp:nvSpPr>
      <dsp:spPr>
        <a:xfrm>
          <a:off x="9329374" y="102845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Nausea</a:t>
          </a:r>
          <a:endParaRPr lang="en-US" sz="1200" kern="1200"/>
        </a:p>
      </dsp:txBody>
      <dsp:txXfrm>
        <a:off x="9329374" y="1028456"/>
        <a:ext cx="1283203" cy="513281"/>
      </dsp:txXfrm>
    </dsp:sp>
    <dsp:sp modelId="{ADB509D3-6B9E-4C68-86FC-9B910A732C50}">
      <dsp:nvSpPr>
        <dsp:cNvPr id="0" name=""/>
        <dsp:cNvSpPr/>
      </dsp:nvSpPr>
      <dsp:spPr>
        <a:xfrm>
          <a:off x="5056308" y="1862538"/>
          <a:ext cx="782753" cy="78275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7945-558B-420D-8A02-8A4A501C63EE}">
      <dsp:nvSpPr>
        <dsp:cNvPr id="0" name=""/>
        <dsp:cNvSpPr/>
      </dsp:nvSpPr>
      <dsp:spPr>
        <a:xfrm>
          <a:off x="5223124" y="2029355"/>
          <a:ext cx="449121" cy="44912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EB841E-5461-4331-B707-FF334F92DF4F}">
      <dsp:nvSpPr>
        <dsp:cNvPr id="0" name=""/>
        <dsp:cNvSpPr/>
      </dsp:nvSpPr>
      <dsp:spPr>
        <a:xfrm>
          <a:off x="4806083" y="2889101"/>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0" i="0" kern="1200"/>
            <a:t>Is anyone in our household ill?</a:t>
          </a:r>
          <a:endParaRPr lang="en-US" sz="1200" kern="1200"/>
        </a:p>
      </dsp:txBody>
      <dsp:txXfrm>
        <a:off x="4806083" y="2889101"/>
        <a:ext cx="1283203" cy="51328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286801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038A2-F5AD-4089-9B28-FFA481B5DA5A}"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121017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418813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06007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92777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175561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32739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168040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21472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421807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39349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038A2-F5AD-4089-9B28-FFA481B5DA5A}"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193982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038A2-F5AD-4089-9B28-FFA481B5DA5A}"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302319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117149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406877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F9038A2-F5AD-4089-9B28-FFA481B5DA5A}" type="datetimeFigureOut">
              <a:rPr lang="en-US" smtClean="0"/>
              <a:t>5/25/2020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257675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038A2-F5AD-4089-9B28-FFA481B5DA5A}"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D08BA-DE4D-4B73-98C8-7A3022C5E935}" type="slidenum">
              <a:rPr lang="en-US" smtClean="0"/>
              <a:t>‹#›</a:t>
            </a:fld>
            <a:endParaRPr lang="en-US"/>
          </a:p>
        </p:txBody>
      </p:sp>
    </p:spTree>
    <p:extLst>
      <p:ext uri="{BB962C8B-B14F-4D97-AF65-F5344CB8AC3E}">
        <p14:creationId xmlns:p14="http://schemas.microsoft.com/office/powerpoint/2010/main" val="33872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9038A2-F5AD-4089-9B28-FFA481B5DA5A}" type="datetimeFigureOut">
              <a:rPr lang="en-US" smtClean="0"/>
              <a:t>5/25/2020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17D08BA-DE4D-4B73-98C8-7A3022C5E935}" type="slidenum">
              <a:rPr lang="en-US" smtClean="0"/>
              <a:t>‹#›</a:t>
            </a:fld>
            <a:endParaRPr lang="en-US"/>
          </a:p>
        </p:txBody>
      </p:sp>
    </p:spTree>
    <p:extLst>
      <p:ext uri="{BB962C8B-B14F-4D97-AF65-F5344CB8AC3E}">
        <p14:creationId xmlns:p14="http://schemas.microsoft.com/office/powerpoint/2010/main" val="4015123219"/>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6129-30BB-4EDB-8396-AFF8A70045F6}"/>
              </a:ext>
            </a:extLst>
          </p:cNvPr>
          <p:cNvSpPr>
            <a:spLocks noGrp="1"/>
          </p:cNvSpPr>
          <p:nvPr>
            <p:ph type="title"/>
          </p:nvPr>
        </p:nvSpPr>
        <p:spPr>
          <a:xfrm>
            <a:off x="646111" y="452718"/>
            <a:ext cx="9404723" cy="1069851"/>
          </a:xfrm>
        </p:spPr>
        <p:txBody>
          <a:bodyPr/>
          <a:lstStyle/>
          <a:p>
            <a:r>
              <a:rPr lang="en-US" dirty="0"/>
              <a:t>Clinton Safety Guidelines</a:t>
            </a:r>
          </a:p>
        </p:txBody>
      </p:sp>
      <p:sp>
        <p:nvSpPr>
          <p:cNvPr id="3" name="Content Placeholder 2">
            <a:extLst>
              <a:ext uri="{FF2B5EF4-FFF2-40B4-BE49-F238E27FC236}">
                <a16:creationId xmlns:a16="http://schemas.microsoft.com/office/drawing/2014/main" id="{E205BF51-FF78-473F-95E8-08EF1FF97CEE}"/>
              </a:ext>
            </a:extLst>
          </p:cNvPr>
          <p:cNvSpPr>
            <a:spLocks noGrp="1"/>
          </p:cNvSpPr>
          <p:nvPr>
            <p:ph idx="1"/>
          </p:nvPr>
        </p:nvSpPr>
        <p:spPr/>
        <p:txBody>
          <a:bodyPr vert="horz" lIns="91440" tIns="45720" rIns="91440" bIns="45720" rtlCol="0" anchor="t">
            <a:normAutofit/>
          </a:bodyPr>
          <a:lstStyle/>
          <a:p>
            <a:r>
              <a:rPr lang="en-US" dirty="0"/>
              <a:t>These guidelines have been put in place by </a:t>
            </a:r>
          </a:p>
          <a:p>
            <a:pPr lvl="1"/>
            <a:r>
              <a:rPr lang="en-US" dirty="0"/>
              <a:t>Provincial Health Officer</a:t>
            </a:r>
          </a:p>
          <a:p>
            <a:pPr lvl="1"/>
            <a:r>
              <a:rPr lang="en-US" dirty="0"/>
              <a:t>WCB</a:t>
            </a:r>
          </a:p>
          <a:p>
            <a:pPr lvl="1"/>
            <a:r>
              <a:rPr lang="en-US" dirty="0" err="1"/>
              <a:t>Worksafe</a:t>
            </a:r>
          </a:p>
          <a:p>
            <a:pPr lvl="1"/>
            <a:r>
              <a:rPr lang="en-US" dirty="0"/>
              <a:t>Ministry of Education</a:t>
            </a:r>
          </a:p>
          <a:p>
            <a:pPr lvl="1"/>
            <a:r>
              <a:rPr lang="en-US" dirty="0"/>
              <a:t>School District</a:t>
            </a:r>
          </a:p>
          <a:p>
            <a:r>
              <a:rPr lang="en-US" dirty="0"/>
              <a:t>Please follow these guidelines to keep everyone safe, including yourself</a:t>
            </a:r>
          </a:p>
        </p:txBody>
      </p:sp>
    </p:spTree>
    <p:extLst>
      <p:ext uri="{BB962C8B-B14F-4D97-AF65-F5344CB8AC3E}">
        <p14:creationId xmlns:p14="http://schemas.microsoft.com/office/powerpoint/2010/main" val="3240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1838-162F-441A-AD65-64890941971B}"/>
              </a:ext>
            </a:extLst>
          </p:cNvPr>
          <p:cNvSpPr>
            <a:spLocks noGrp="1"/>
          </p:cNvSpPr>
          <p:nvPr>
            <p:ph type="ctrTitle"/>
          </p:nvPr>
        </p:nvSpPr>
        <p:spPr>
          <a:xfrm>
            <a:off x="1025069" y="287482"/>
            <a:ext cx="9483748" cy="2861991"/>
          </a:xfrm>
        </p:spPr>
        <p:txBody>
          <a:bodyPr/>
          <a:lstStyle/>
          <a:p>
            <a:r>
              <a:rPr lang="en-US" dirty="0"/>
              <a:t>Please follow the new rules and signs</a:t>
            </a:r>
          </a:p>
        </p:txBody>
      </p:sp>
      <p:sp>
        <p:nvSpPr>
          <p:cNvPr id="3" name="Subtitle 2">
            <a:extLst>
              <a:ext uri="{FF2B5EF4-FFF2-40B4-BE49-F238E27FC236}">
                <a16:creationId xmlns:a16="http://schemas.microsoft.com/office/drawing/2014/main" id="{73809AB4-33A9-4002-90CE-96ADDE57B9BA}"/>
              </a:ext>
            </a:extLst>
          </p:cNvPr>
          <p:cNvSpPr>
            <a:spLocks noGrp="1"/>
          </p:cNvSpPr>
          <p:nvPr>
            <p:ph type="subTitle" idx="1"/>
          </p:nvPr>
        </p:nvSpPr>
        <p:spPr>
          <a:xfrm>
            <a:off x="1085682" y="3539130"/>
            <a:ext cx="8825658" cy="861420"/>
          </a:xfrm>
        </p:spPr>
        <p:txBody>
          <a:bodyPr/>
          <a:lstStyle/>
          <a:p>
            <a:r>
              <a:rPr lang="en-US" dirty="0"/>
              <a:t>If you are unsure, ask your teacher for clarification</a:t>
            </a:r>
          </a:p>
        </p:txBody>
      </p:sp>
    </p:spTree>
    <p:extLst>
      <p:ext uri="{BB962C8B-B14F-4D97-AF65-F5344CB8AC3E}">
        <p14:creationId xmlns:p14="http://schemas.microsoft.com/office/powerpoint/2010/main" val="164276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C6FFF-3949-4638-A265-B1515909B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CEF83-A015-4627-ABAE-5973F52C4589}"/>
              </a:ext>
            </a:extLst>
          </p:cNvPr>
          <p:cNvSpPr>
            <a:spLocks noGrp="1"/>
          </p:cNvSpPr>
          <p:nvPr>
            <p:ph type="ctrTitle"/>
          </p:nvPr>
        </p:nvSpPr>
        <p:spPr>
          <a:xfrm>
            <a:off x="916807" y="315793"/>
            <a:ext cx="6020029" cy="2727013"/>
          </a:xfrm>
        </p:spPr>
        <p:txBody>
          <a:bodyPr vert="horz" lIns="91440" tIns="45720" rIns="91440" bIns="45720" rtlCol="0" anchor="ctr">
            <a:noAutofit/>
          </a:bodyPr>
          <a:lstStyle/>
          <a:p>
            <a:pPr>
              <a:lnSpc>
                <a:spcPct val="90000"/>
              </a:lnSpc>
            </a:pPr>
            <a:r>
              <a:rPr lang="en-US" sz="1800" b="1" dirty="0"/>
              <a:t>Before Coming to school People will ask you these questions . These questions will also be asked of your parents  and teachers.</a:t>
            </a:r>
            <a:br>
              <a:rPr lang="en-US" sz="1800" b="1" dirty="0">
                <a:ea typeface="+mj-lt"/>
                <a:cs typeface="+mj-lt"/>
              </a:rPr>
            </a:br>
            <a:br>
              <a:rPr lang="en-US" sz="1800" b="1" dirty="0">
                <a:ea typeface="+mj-lt"/>
                <a:cs typeface="+mj-lt"/>
              </a:rPr>
            </a:br>
            <a:r>
              <a:rPr lang="en-US" sz="1800" b="1" dirty="0">
                <a:ea typeface="+mj-lt"/>
                <a:cs typeface="+mj-lt"/>
              </a:rPr>
              <a:t>*If anyone is presenting baseline symptoms such as seasonal allergies please contact administration for further guidance. </a:t>
            </a:r>
            <a:br>
              <a:rPr lang="en-US" sz="1800" b="1" dirty="0"/>
            </a:br>
            <a:br>
              <a:rPr lang="en-US" sz="1800" b="1" dirty="0"/>
            </a:br>
            <a:r>
              <a:rPr lang="en-US" sz="1800" b="1" dirty="0"/>
              <a:t>If you Answer</a:t>
            </a:r>
            <a:r>
              <a:rPr lang="en-US" sz="1800" b="1" dirty="0">
                <a:solidFill>
                  <a:srgbClr val="0070C0"/>
                </a:solidFill>
              </a:rPr>
              <a:t> </a:t>
            </a:r>
            <a:r>
              <a:rPr lang="en-US" sz="1800" b="1" dirty="0">
                <a:solidFill>
                  <a:schemeClr val="accent2"/>
                </a:solidFill>
              </a:rPr>
              <a:t>"Yes"</a:t>
            </a:r>
            <a:r>
              <a:rPr lang="en-US" sz="1800" b="1" dirty="0">
                <a:solidFill>
                  <a:schemeClr val="accent3"/>
                </a:solidFill>
              </a:rPr>
              <a:t> </a:t>
            </a:r>
            <a:r>
              <a:rPr lang="en-US" sz="1800" b="1" dirty="0"/>
              <a:t>to any of the following then </a:t>
            </a:r>
            <a:r>
              <a:rPr lang="en-US" sz="1800" u="sng" dirty="0">
                <a:solidFill>
                  <a:srgbClr val="FFC000"/>
                </a:solidFill>
              </a:rPr>
              <a:t>you should Not be coming or at school</a:t>
            </a:r>
          </a:p>
        </p:txBody>
      </p:sp>
      <p:sp>
        <p:nvSpPr>
          <p:cNvPr id="10" name="Rectangle 9">
            <a:extLst>
              <a:ext uri="{FF2B5EF4-FFF2-40B4-BE49-F238E27FC236}">
                <a16:creationId xmlns:a16="http://schemas.microsoft.com/office/drawing/2014/main" id="{8C05BC5F-3118-49D0-B18C-5D9CC922C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2141B1E-DBA7-47BD-8DDF-FDCF53EA1975}"/>
              </a:ext>
            </a:extLst>
          </p:cNvPr>
          <p:cNvSpPr>
            <a:spLocks noGrp="1"/>
          </p:cNvSpPr>
          <p:nvPr>
            <p:ph type="subTitle" idx="1"/>
          </p:nvPr>
        </p:nvSpPr>
        <p:spPr>
          <a:xfrm>
            <a:off x="7885882" y="1063416"/>
            <a:ext cx="2591618" cy="4811730"/>
          </a:xfrm>
        </p:spPr>
        <p:txBody>
          <a:bodyPr anchor="ctr">
            <a:normAutofit/>
          </a:bodyPr>
          <a:lstStyle/>
          <a:p>
            <a:r>
              <a:rPr lang="en-US"/>
              <a:t>New Covid-19 Safety Regulations at School</a:t>
            </a:r>
          </a:p>
        </p:txBody>
      </p:sp>
      <p:sp>
        <p:nvSpPr>
          <p:cNvPr id="12" name="Rectangle 11">
            <a:extLst>
              <a:ext uri="{FF2B5EF4-FFF2-40B4-BE49-F238E27FC236}">
                <a16:creationId xmlns:a16="http://schemas.microsoft.com/office/drawing/2014/main" id="{9A4B1E59-3C8A-453C-B841-6AB3B0CF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5" name="Table 4">
            <a:extLst>
              <a:ext uri="{FF2B5EF4-FFF2-40B4-BE49-F238E27FC236}">
                <a16:creationId xmlns:a16="http://schemas.microsoft.com/office/drawing/2014/main" id="{84827CF9-4D59-46BD-A417-7BC5DF2A0E5B}"/>
              </a:ext>
            </a:extLst>
          </p:cNvPr>
          <p:cNvGraphicFramePr>
            <a:graphicFrameLocks noGrp="1"/>
          </p:cNvGraphicFramePr>
          <p:nvPr>
            <p:extLst>
              <p:ext uri="{D42A27DB-BD31-4B8C-83A1-F6EECF244321}">
                <p14:modId xmlns:p14="http://schemas.microsoft.com/office/powerpoint/2010/main" val="1103686666"/>
              </p:ext>
            </p:extLst>
          </p:nvPr>
        </p:nvGraphicFramePr>
        <p:xfrm>
          <a:off x="445698" y="3177396"/>
          <a:ext cx="5250498" cy="3278039"/>
        </p:xfrm>
        <a:graphic>
          <a:graphicData uri="http://schemas.openxmlformats.org/drawingml/2006/table">
            <a:tbl>
              <a:tblPr firstRow="1" firstCol="1" lastRow="1" lastCol="1" bandRow="1" bandCol="1">
                <a:tableStyleId>{5C22544A-7EE6-4342-B048-85BDC9FD1C3A}</a:tableStyleId>
              </a:tblPr>
              <a:tblGrid>
                <a:gridCol w="5250498">
                  <a:extLst>
                    <a:ext uri="{9D8B030D-6E8A-4147-A177-3AD203B41FA5}">
                      <a16:colId xmlns:a16="http://schemas.microsoft.com/office/drawing/2014/main" val="1746129723"/>
                    </a:ext>
                  </a:extLst>
                </a:gridCol>
              </a:tblGrid>
              <a:tr h="601475">
                <a:tc>
                  <a:txBody>
                    <a:bodyPr/>
                    <a:lstStyle/>
                    <a:p>
                      <a:pPr>
                        <a:lnSpc>
                          <a:spcPts val="1705"/>
                        </a:lnSpc>
                      </a:pPr>
                      <a:r>
                        <a:rPr lang="en-US" sz="1400" dirty="0">
                          <a:effectLst/>
                        </a:rPr>
                        <a:t>Does the child have a cough?</a:t>
                      </a:r>
                      <a:endParaRPr lang="en-US" dirty="0">
                        <a:effectLst/>
                      </a:endParaRPr>
                    </a:p>
                  </a:txBody>
                  <a:tcPr marL="0" marR="0" marT="0" marB="0" anchor="ctr"/>
                </a:tc>
                <a:extLst>
                  <a:ext uri="{0D108BD9-81ED-4DB2-BD59-A6C34878D82A}">
                    <a16:rowId xmlns:a16="http://schemas.microsoft.com/office/drawing/2014/main" val="3427102114"/>
                  </a:ext>
                </a:extLst>
              </a:tr>
              <a:tr h="601475">
                <a:tc>
                  <a:txBody>
                    <a:bodyPr/>
                    <a:lstStyle/>
                    <a:p>
                      <a:pPr>
                        <a:lnSpc>
                          <a:spcPts val="1705"/>
                        </a:lnSpc>
                      </a:pPr>
                      <a:r>
                        <a:rPr lang="en-US" sz="1400" dirty="0">
                          <a:effectLst/>
                        </a:rPr>
                        <a:t>Does the child have congestion?</a:t>
                      </a:r>
                      <a:endParaRPr lang="en-US" dirty="0">
                        <a:effectLst/>
                      </a:endParaRPr>
                    </a:p>
                  </a:txBody>
                  <a:tcPr marL="0" marR="0" marT="0" marB="0" anchor="ctr"/>
                </a:tc>
                <a:extLst>
                  <a:ext uri="{0D108BD9-81ED-4DB2-BD59-A6C34878D82A}">
                    <a16:rowId xmlns:a16="http://schemas.microsoft.com/office/drawing/2014/main" val="1493388566"/>
                  </a:ext>
                </a:extLst>
              </a:tr>
              <a:tr h="601475">
                <a:tc>
                  <a:txBody>
                    <a:bodyPr/>
                    <a:lstStyle/>
                    <a:p>
                      <a:pPr>
                        <a:lnSpc>
                          <a:spcPts val="1705"/>
                        </a:lnSpc>
                      </a:pPr>
                      <a:r>
                        <a:rPr lang="en-US" sz="1400" dirty="0">
                          <a:effectLst/>
                        </a:rPr>
                        <a:t>Does the child have nasal drip?</a:t>
                      </a:r>
                      <a:endParaRPr lang="en-US" dirty="0">
                        <a:effectLst/>
                      </a:endParaRPr>
                    </a:p>
                  </a:txBody>
                  <a:tcPr marL="0" marR="0" marT="0" marB="0" anchor="ctr"/>
                </a:tc>
                <a:extLst>
                  <a:ext uri="{0D108BD9-81ED-4DB2-BD59-A6C34878D82A}">
                    <a16:rowId xmlns:a16="http://schemas.microsoft.com/office/drawing/2014/main" val="1538479196"/>
                  </a:ext>
                </a:extLst>
              </a:tr>
              <a:tr h="872139">
                <a:tc>
                  <a:txBody>
                    <a:bodyPr/>
                    <a:lstStyle/>
                    <a:p>
                      <a:pPr marR="283845"/>
                      <a:r>
                        <a:rPr lang="en-US" sz="1400" dirty="0">
                          <a:effectLst/>
                        </a:rPr>
                        <a:t>Is the child experiencing nausea, vomiting and/or</a:t>
                      </a:r>
                      <a:endParaRPr lang="en-US" dirty="0">
                        <a:effectLst/>
                      </a:endParaRPr>
                    </a:p>
                    <a:p>
                      <a:pPr>
                        <a:lnSpc>
                          <a:spcPts val="1605"/>
                        </a:lnSpc>
                      </a:pPr>
                      <a:r>
                        <a:rPr lang="en-US" sz="1400" dirty="0">
                          <a:effectLst/>
                        </a:rPr>
                        <a:t>diarrhea?</a:t>
                      </a:r>
                      <a:endParaRPr lang="en-US" dirty="0">
                        <a:effectLst/>
                      </a:endParaRPr>
                    </a:p>
                  </a:txBody>
                  <a:tcPr marL="0" marR="0" marT="0" marB="0" anchor="ctr"/>
                </a:tc>
                <a:extLst>
                  <a:ext uri="{0D108BD9-81ED-4DB2-BD59-A6C34878D82A}">
                    <a16:rowId xmlns:a16="http://schemas.microsoft.com/office/drawing/2014/main" val="251364347"/>
                  </a:ext>
                </a:extLst>
              </a:tr>
              <a:tr h="601475">
                <a:tc>
                  <a:txBody>
                    <a:bodyPr/>
                    <a:lstStyle/>
                    <a:p>
                      <a:pPr>
                        <a:lnSpc>
                          <a:spcPts val="1705"/>
                        </a:lnSpc>
                      </a:pPr>
                      <a:r>
                        <a:rPr lang="en-US" sz="1400" dirty="0">
                          <a:effectLst/>
                        </a:rPr>
                        <a:t>Is anyone in your household ill?</a:t>
                      </a:r>
                      <a:endParaRPr lang="en-US" dirty="0">
                        <a:effectLst/>
                      </a:endParaRPr>
                    </a:p>
                  </a:txBody>
                  <a:tcPr marL="0" marR="0" marT="0" marB="0" anchor="ctr"/>
                </a:tc>
                <a:extLst>
                  <a:ext uri="{0D108BD9-81ED-4DB2-BD59-A6C34878D82A}">
                    <a16:rowId xmlns:a16="http://schemas.microsoft.com/office/drawing/2014/main" val="1116702514"/>
                  </a:ext>
                </a:extLst>
              </a:tr>
            </a:tbl>
          </a:graphicData>
        </a:graphic>
      </p:graphicFrame>
      <p:sp>
        <p:nvSpPr>
          <p:cNvPr id="6" name="TextBox 5">
            <a:extLst>
              <a:ext uri="{FF2B5EF4-FFF2-40B4-BE49-F238E27FC236}">
                <a16:creationId xmlns:a16="http://schemas.microsoft.com/office/drawing/2014/main" id="{D0F73F93-809A-4FB5-ACC4-64DBA516AC32}"/>
              </a:ext>
            </a:extLst>
          </p:cNvPr>
          <p:cNvSpPr txBox="1"/>
          <p:nvPr/>
        </p:nvSpPr>
        <p:spPr>
          <a:xfrm>
            <a:off x="2567796" y="48394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45068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728482B-AFB7-411D-9234-45798A4BC6F9}"/>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If you have these symptoms you must stay home!</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DF1A3262-FF48-43EB-9679-BD73536E06BF}"/>
              </a:ext>
            </a:extLst>
          </p:cNvPr>
          <p:cNvGraphicFramePr>
            <a:graphicFrameLocks noGrp="1"/>
          </p:cNvGraphicFramePr>
          <p:nvPr>
            <p:ph idx="1"/>
            <p:extLst>
              <p:ext uri="{D42A27DB-BD31-4B8C-83A1-F6EECF244321}">
                <p14:modId xmlns:p14="http://schemas.microsoft.com/office/powerpoint/2010/main" val="5779465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19018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C6FFF-3949-4638-A265-B1515909B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CEF83-A015-4627-ABAE-5973F52C4589}"/>
              </a:ext>
            </a:extLst>
          </p:cNvPr>
          <p:cNvSpPr>
            <a:spLocks noGrp="1"/>
          </p:cNvSpPr>
          <p:nvPr>
            <p:ph type="ctrTitle"/>
          </p:nvPr>
        </p:nvSpPr>
        <p:spPr>
          <a:xfrm>
            <a:off x="542997" y="402058"/>
            <a:ext cx="5387424" cy="6206333"/>
          </a:xfrm>
        </p:spPr>
        <p:txBody>
          <a:bodyPr vert="horz" lIns="91440" tIns="45720" rIns="91440" bIns="45720" rtlCol="0" anchor="ctr">
            <a:noAutofit/>
          </a:bodyPr>
          <a:lstStyle/>
          <a:p>
            <a:pPr>
              <a:lnSpc>
                <a:spcPct val="90000"/>
              </a:lnSpc>
            </a:pPr>
            <a:br>
              <a:rPr lang="en-US" sz="2000" dirty="0"/>
            </a:br>
            <a:br>
              <a:rPr lang="en-US" sz="2000" dirty="0"/>
            </a:br>
            <a:r>
              <a:rPr lang="en-US" sz="3200" dirty="0">
                <a:ea typeface="+mj-lt"/>
                <a:cs typeface="+mj-lt"/>
              </a:rPr>
              <a:t>Clinton Safety Guidelines</a:t>
            </a:r>
            <a:br>
              <a:rPr lang="en-US" sz="3200" dirty="0"/>
            </a:br>
            <a:br>
              <a:rPr lang="en-US" sz="2000" dirty="0"/>
            </a:br>
            <a:br>
              <a:rPr lang="en-US" sz="2000" dirty="0"/>
            </a:br>
            <a:r>
              <a:rPr lang="en-US" sz="2000" dirty="0"/>
              <a:t>1. wash hands when you enter the building, before &amp; after you eat, before you leave the building and in between transitions</a:t>
            </a:r>
            <a:br>
              <a:rPr lang="en-US" sz="2000" dirty="0"/>
            </a:br>
            <a:br>
              <a:rPr lang="en-US" sz="2000" dirty="0"/>
            </a:br>
            <a:r>
              <a:rPr lang="en-US" sz="2000" dirty="0"/>
              <a:t>2. keep your distance 2 meters apart/6 feet apart (everywhere, including the hallway)</a:t>
            </a:r>
            <a:br>
              <a:rPr lang="en-US" sz="2000" dirty="0"/>
            </a:br>
            <a:br>
              <a:rPr lang="en-US" sz="2000" dirty="0"/>
            </a:br>
            <a:r>
              <a:rPr lang="en-US" sz="2000" dirty="0"/>
              <a:t>3. refrain from walking around and touching items around the classroom (no use of the cloakroom, all student’s items are to be placed at student’s desk)</a:t>
            </a:r>
            <a:br>
              <a:rPr lang="en-US" sz="2000" dirty="0"/>
            </a:br>
            <a:br>
              <a:rPr lang="en-US" sz="2000" dirty="0"/>
            </a:br>
            <a:r>
              <a:rPr lang="en-US" sz="2000" dirty="0"/>
              <a:t>4. No adults (parents/grandparents/caregivers in the building)</a:t>
            </a:r>
            <a:br>
              <a:rPr lang="en-US" sz="2000" dirty="0"/>
            </a:br>
            <a:br>
              <a:rPr lang="en-US" sz="2000" dirty="0"/>
            </a:br>
            <a:br>
              <a:rPr lang="en-US" sz="2000" dirty="0"/>
            </a:br>
            <a:br>
              <a:rPr lang="en-US" sz="2000" dirty="0"/>
            </a:br>
            <a:br>
              <a:rPr lang="en-US" sz="2000" dirty="0"/>
            </a:br>
            <a:br>
              <a:rPr lang="en-US" sz="2000" dirty="0"/>
            </a:br>
            <a:endParaRPr lang="en-US" sz="2000" dirty="0"/>
          </a:p>
        </p:txBody>
      </p:sp>
      <p:sp>
        <p:nvSpPr>
          <p:cNvPr id="10" name="Rectangle 9">
            <a:extLst>
              <a:ext uri="{FF2B5EF4-FFF2-40B4-BE49-F238E27FC236}">
                <a16:creationId xmlns:a16="http://schemas.microsoft.com/office/drawing/2014/main" id="{8C05BC5F-3118-49D0-B18C-5D9CC922C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2141B1E-DBA7-47BD-8DDF-FDCF53EA1975}"/>
              </a:ext>
            </a:extLst>
          </p:cNvPr>
          <p:cNvSpPr>
            <a:spLocks noGrp="1"/>
          </p:cNvSpPr>
          <p:nvPr>
            <p:ph type="subTitle" idx="1"/>
          </p:nvPr>
        </p:nvSpPr>
        <p:spPr>
          <a:xfrm>
            <a:off x="7885882" y="1063416"/>
            <a:ext cx="2591618" cy="4811730"/>
          </a:xfrm>
        </p:spPr>
        <p:txBody>
          <a:bodyPr anchor="ctr">
            <a:normAutofit/>
          </a:bodyPr>
          <a:lstStyle/>
          <a:p>
            <a:r>
              <a:rPr lang="en-US"/>
              <a:t>New Covid-19 Safety Regulations at School</a:t>
            </a:r>
          </a:p>
        </p:txBody>
      </p:sp>
      <p:sp>
        <p:nvSpPr>
          <p:cNvPr id="12" name="Rectangle 11">
            <a:extLst>
              <a:ext uri="{FF2B5EF4-FFF2-40B4-BE49-F238E27FC236}">
                <a16:creationId xmlns:a16="http://schemas.microsoft.com/office/drawing/2014/main" id="{9A4B1E59-3C8A-453C-B841-6AB3B0CF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27131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A7C54EA-4E5B-4D7B-9EB5-E044803071EA}"/>
              </a:ext>
            </a:extLst>
          </p:cNvPr>
          <p:cNvSpPr>
            <a:spLocks noGrp="1"/>
          </p:cNvSpPr>
          <p:nvPr>
            <p:ph type="title"/>
          </p:nvPr>
        </p:nvSpPr>
        <p:spPr>
          <a:xfrm>
            <a:off x="806195" y="804672"/>
            <a:ext cx="3521359" cy="5248656"/>
          </a:xfrm>
        </p:spPr>
        <p:txBody>
          <a:bodyPr anchor="ctr">
            <a:normAutofit/>
          </a:bodyPr>
          <a:lstStyle/>
          <a:p>
            <a:pPr algn="ctr"/>
            <a:br>
              <a:rPr lang="en-US" sz="2300" cap="all">
                <a:ea typeface="+mj-lt"/>
                <a:cs typeface="+mj-lt"/>
              </a:rPr>
            </a:br>
            <a:r>
              <a:rPr lang="en-US" sz="2300" cap="all">
                <a:ea typeface="+mj-lt"/>
                <a:cs typeface="+mj-lt"/>
              </a:rPr>
              <a:t>NEW COVID-19 SAFETY REGULATIONS AT SCHOOL</a:t>
            </a:r>
            <a:endParaRPr lang="en-US" sz="2300"/>
          </a:p>
        </p:txBody>
      </p:sp>
      <p:sp>
        <p:nvSpPr>
          <p:cNvPr id="3" name="Content Placeholder 2">
            <a:extLst>
              <a:ext uri="{FF2B5EF4-FFF2-40B4-BE49-F238E27FC236}">
                <a16:creationId xmlns:a16="http://schemas.microsoft.com/office/drawing/2014/main" id="{63EF10AD-13E8-4339-93F4-35245E101BD2}"/>
              </a:ext>
            </a:extLst>
          </p:cNvPr>
          <p:cNvSpPr>
            <a:spLocks noGrp="1"/>
          </p:cNvSpPr>
          <p:nvPr>
            <p:ph idx="1"/>
          </p:nvPr>
        </p:nvSpPr>
        <p:spPr>
          <a:xfrm>
            <a:off x="4659560" y="804671"/>
            <a:ext cx="6903136" cy="5248657"/>
          </a:xfrm>
        </p:spPr>
        <p:txBody>
          <a:bodyPr vert="horz" lIns="91440" tIns="45720" rIns="91440" bIns="45720" rtlCol="0" anchor="ctr">
            <a:normAutofit/>
          </a:bodyPr>
          <a:lstStyle/>
          <a:p>
            <a:pPr marL="0" indent="0">
              <a:lnSpc>
                <a:spcPct val="90000"/>
              </a:lnSpc>
              <a:buNone/>
            </a:pPr>
            <a:r>
              <a:rPr lang="en-US" dirty="0">
                <a:ea typeface="+mj-lt"/>
                <a:cs typeface="+mj-lt"/>
              </a:rPr>
              <a:t>5. If you need help from your teacher keep your 2-meter distance </a:t>
            </a:r>
            <a:endParaRPr lang="en-US" dirty="0"/>
          </a:p>
          <a:p>
            <a:pPr marL="0" indent="0">
              <a:lnSpc>
                <a:spcPct val="90000"/>
              </a:lnSpc>
              <a:buNone/>
            </a:pPr>
            <a:br>
              <a:rPr lang="en-US" dirty="0">
                <a:ea typeface="+mj-lt"/>
                <a:cs typeface="+mj-lt"/>
              </a:rPr>
            </a:br>
            <a:r>
              <a:rPr lang="en-US" dirty="0">
                <a:ea typeface="+mj-lt"/>
                <a:cs typeface="+mj-lt"/>
              </a:rPr>
              <a:t>6. no group work, or pair work</a:t>
            </a:r>
          </a:p>
          <a:p>
            <a:pPr marL="0" indent="0">
              <a:lnSpc>
                <a:spcPct val="90000"/>
              </a:lnSpc>
              <a:buNone/>
            </a:pPr>
            <a:br>
              <a:rPr lang="en-US" dirty="0">
                <a:ea typeface="+mj-lt"/>
                <a:cs typeface="+mj-lt"/>
              </a:rPr>
            </a:br>
            <a:r>
              <a:rPr lang="en-US" dirty="0">
                <a:ea typeface="+mj-lt"/>
                <a:cs typeface="+mj-lt"/>
              </a:rPr>
              <a:t>7. work on your online assignments while you are at school, if you do not finish, complete your work at home –we will project the week at a glance in the classroom</a:t>
            </a:r>
          </a:p>
          <a:p>
            <a:pPr marL="0" indent="0">
              <a:lnSpc>
                <a:spcPct val="90000"/>
              </a:lnSpc>
              <a:buNone/>
            </a:pPr>
            <a:br>
              <a:rPr lang="en-US" dirty="0">
                <a:ea typeface="+mj-lt"/>
                <a:cs typeface="+mj-lt"/>
              </a:rPr>
            </a:br>
            <a:r>
              <a:rPr lang="en-US" dirty="0">
                <a:ea typeface="+mj-lt"/>
                <a:cs typeface="+mj-lt"/>
              </a:rPr>
              <a:t>8. bring your own charged devices (you will not be able to use devices in the building and photocopying is limited-due to touching of papers)</a:t>
            </a:r>
          </a:p>
          <a:p>
            <a:pPr marL="0" indent="0">
              <a:lnSpc>
                <a:spcPct val="90000"/>
              </a:lnSpc>
              <a:buNone/>
            </a:pPr>
            <a:br>
              <a:rPr lang="en-US" dirty="0">
                <a:ea typeface="+mj-lt"/>
                <a:cs typeface="+mj-lt"/>
              </a:rPr>
            </a:br>
            <a:r>
              <a:rPr lang="en-US" dirty="0">
                <a:ea typeface="+mj-lt"/>
                <a:cs typeface="+mj-lt"/>
              </a:rPr>
              <a:t>9. PPE masks are not required (according to Heath Authorities), but this is a personal choice </a:t>
            </a:r>
            <a:endParaRPr lang="en-US" dirty="0"/>
          </a:p>
        </p:txBody>
      </p:sp>
    </p:spTree>
    <p:extLst>
      <p:ext uri="{BB962C8B-B14F-4D97-AF65-F5344CB8AC3E}">
        <p14:creationId xmlns:p14="http://schemas.microsoft.com/office/powerpoint/2010/main" val="415157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A7C54EA-4E5B-4D7B-9EB5-E044803071EA}"/>
              </a:ext>
            </a:extLst>
          </p:cNvPr>
          <p:cNvSpPr>
            <a:spLocks noGrp="1"/>
          </p:cNvSpPr>
          <p:nvPr>
            <p:ph type="title"/>
          </p:nvPr>
        </p:nvSpPr>
        <p:spPr>
          <a:xfrm>
            <a:off x="806195" y="804672"/>
            <a:ext cx="3521359" cy="5248656"/>
          </a:xfrm>
        </p:spPr>
        <p:txBody>
          <a:bodyPr anchor="ctr">
            <a:normAutofit/>
          </a:bodyPr>
          <a:lstStyle/>
          <a:p>
            <a:pPr algn="ctr"/>
            <a:br>
              <a:rPr lang="en-US" sz="2300" cap="all">
                <a:ea typeface="+mj-lt"/>
                <a:cs typeface="+mj-lt"/>
              </a:rPr>
            </a:br>
            <a:r>
              <a:rPr lang="en-US" sz="2300" cap="all">
                <a:ea typeface="+mj-lt"/>
                <a:cs typeface="+mj-lt"/>
              </a:rPr>
              <a:t>NEW COVID-19 SAFETY REGULATIONS AT SCHOOL</a:t>
            </a:r>
            <a:endParaRPr lang="en-US" sz="2300"/>
          </a:p>
        </p:txBody>
      </p:sp>
      <p:sp>
        <p:nvSpPr>
          <p:cNvPr id="3" name="Content Placeholder 2">
            <a:extLst>
              <a:ext uri="{FF2B5EF4-FFF2-40B4-BE49-F238E27FC236}">
                <a16:creationId xmlns:a16="http://schemas.microsoft.com/office/drawing/2014/main" id="{63EF10AD-13E8-4339-93F4-35245E101BD2}"/>
              </a:ext>
            </a:extLst>
          </p:cNvPr>
          <p:cNvSpPr>
            <a:spLocks noGrp="1"/>
          </p:cNvSpPr>
          <p:nvPr>
            <p:ph idx="1"/>
          </p:nvPr>
        </p:nvSpPr>
        <p:spPr>
          <a:xfrm>
            <a:off x="4774578" y="804671"/>
            <a:ext cx="6788118" cy="5248657"/>
          </a:xfrm>
        </p:spPr>
        <p:txBody>
          <a:bodyPr vert="horz" lIns="91440" tIns="45720" rIns="91440" bIns="45720" rtlCol="0" anchor="ctr">
            <a:normAutofit/>
          </a:bodyPr>
          <a:lstStyle/>
          <a:p>
            <a:pPr marL="0" indent="0">
              <a:lnSpc>
                <a:spcPct val="90000"/>
              </a:lnSpc>
              <a:buNone/>
            </a:pPr>
            <a:r>
              <a:rPr lang="en-US" dirty="0">
                <a:ea typeface="+mj-lt"/>
                <a:cs typeface="+mj-lt"/>
              </a:rPr>
              <a:t>10. Water Bottle ( fountains will not be working), books and learning tools to be brought to school only that fits in your backpack.</a:t>
            </a:r>
          </a:p>
          <a:p>
            <a:pPr marL="0" indent="0">
              <a:lnSpc>
                <a:spcPct val="90000"/>
              </a:lnSpc>
              <a:buNone/>
            </a:pPr>
            <a:endParaRPr lang="en-US">
              <a:ea typeface="+mj-lt"/>
              <a:cs typeface="+mj-lt"/>
            </a:endParaRPr>
          </a:p>
          <a:p>
            <a:pPr marL="0" indent="0">
              <a:lnSpc>
                <a:spcPct val="90000"/>
              </a:lnSpc>
              <a:buNone/>
            </a:pPr>
            <a:r>
              <a:rPr lang="en-US">
                <a:ea typeface="+mj-lt"/>
                <a:cs typeface="+mj-lt"/>
              </a:rPr>
              <a:t>11</a:t>
            </a:r>
            <a:r>
              <a:rPr lang="en-US" dirty="0">
                <a:ea typeface="+mj-lt"/>
                <a:cs typeface="+mj-lt"/>
              </a:rPr>
              <a:t>. Your class will have one entrance and exit plan, please remember to follow this procedure to minimize contact and social distancing requirements.</a:t>
            </a:r>
          </a:p>
          <a:p>
            <a:pPr lvl="2">
              <a:lnSpc>
                <a:spcPct val="90000"/>
              </a:lnSpc>
              <a:buFont typeface="Wingdings" charset="2"/>
              <a:buChar char="Ø"/>
            </a:pPr>
            <a:r>
              <a:rPr lang="en-US" dirty="0">
                <a:ea typeface="+mj-lt"/>
                <a:cs typeface="+mj-lt"/>
              </a:rPr>
              <a:t> while lining up to go out and lining up to come  into the school.</a:t>
            </a:r>
            <a:endParaRPr lang="en-US" dirty="0"/>
          </a:p>
          <a:p>
            <a:pPr marL="0" indent="0">
              <a:lnSpc>
                <a:spcPct val="90000"/>
              </a:lnSpc>
              <a:buNone/>
            </a:pPr>
            <a:r>
              <a:rPr lang="en-US" dirty="0"/>
              <a:t>12. Outside Play – remember to social distance, that means although you want to get close to your friend to play, you need to stay 2 metres away while playing.</a:t>
            </a:r>
          </a:p>
          <a:p>
            <a:pPr marL="0" indent="0">
              <a:lnSpc>
                <a:spcPct val="90000"/>
              </a:lnSpc>
              <a:buNone/>
            </a:pPr>
            <a:r>
              <a:rPr lang="en-US" dirty="0"/>
              <a:t>13 Signs around the school – Be aware of these signs, your teacher will go over them with you.</a:t>
            </a:r>
          </a:p>
          <a:p>
            <a:pPr marL="0" indent="0">
              <a:lnSpc>
                <a:spcPct val="90000"/>
              </a:lnSpc>
              <a:buNone/>
            </a:pPr>
            <a:endParaRPr lang="en-US" dirty="0"/>
          </a:p>
        </p:txBody>
      </p:sp>
    </p:spTree>
    <p:extLst>
      <p:ext uri="{BB962C8B-B14F-4D97-AF65-F5344CB8AC3E}">
        <p14:creationId xmlns:p14="http://schemas.microsoft.com/office/powerpoint/2010/main" val="303511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A7C54EA-4E5B-4D7B-9EB5-E044803071EA}"/>
              </a:ext>
            </a:extLst>
          </p:cNvPr>
          <p:cNvSpPr>
            <a:spLocks noGrp="1"/>
          </p:cNvSpPr>
          <p:nvPr>
            <p:ph type="title"/>
          </p:nvPr>
        </p:nvSpPr>
        <p:spPr>
          <a:xfrm>
            <a:off x="806195" y="804672"/>
            <a:ext cx="3521359" cy="5248656"/>
          </a:xfrm>
        </p:spPr>
        <p:txBody>
          <a:bodyPr anchor="ctr">
            <a:normAutofit/>
          </a:bodyPr>
          <a:lstStyle/>
          <a:p>
            <a:pPr algn="ctr"/>
            <a:br>
              <a:rPr lang="en-US" sz="2300" cap="all" dirty="0">
                <a:ea typeface="+mj-lt"/>
                <a:cs typeface="+mj-lt"/>
              </a:rPr>
            </a:br>
            <a:r>
              <a:rPr lang="en-US" sz="2300" cap="all" dirty="0">
                <a:ea typeface="+mj-lt"/>
                <a:cs typeface="+mj-lt"/>
              </a:rPr>
              <a:t> SAFETY REGULATIONS &amp; Signs AT SCHOOL</a:t>
            </a:r>
            <a:endParaRPr lang="en-US" sz="2300" dirty="0"/>
          </a:p>
        </p:txBody>
      </p:sp>
      <p:sp>
        <p:nvSpPr>
          <p:cNvPr id="3" name="Content Placeholder 2">
            <a:extLst>
              <a:ext uri="{FF2B5EF4-FFF2-40B4-BE49-F238E27FC236}">
                <a16:creationId xmlns:a16="http://schemas.microsoft.com/office/drawing/2014/main" id="{63EF10AD-13E8-4339-93F4-35245E101BD2}"/>
              </a:ext>
            </a:extLst>
          </p:cNvPr>
          <p:cNvSpPr>
            <a:spLocks noGrp="1"/>
          </p:cNvSpPr>
          <p:nvPr>
            <p:ph idx="1"/>
          </p:nvPr>
        </p:nvSpPr>
        <p:spPr>
          <a:xfrm>
            <a:off x="4659560" y="804671"/>
            <a:ext cx="6903136" cy="5248657"/>
          </a:xfrm>
        </p:spPr>
        <p:txBody>
          <a:bodyPr vert="horz" lIns="91440" tIns="45720" rIns="91440" bIns="45720" rtlCol="0" anchor="ctr">
            <a:normAutofit/>
          </a:bodyPr>
          <a:lstStyle/>
          <a:p>
            <a:pPr marL="0" indent="0">
              <a:lnSpc>
                <a:spcPct val="90000"/>
              </a:lnSpc>
              <a:buNone/>
            </a:pPr>
            <a:endParaRPr lang="en-US" dirty="0"/>
          </a:p>
          <a:p>
            <a:pPr marL="0" indent="0">
              <a:lnSpc>
                <a:spcPct val="90000"/>
              </a:lnSpc>
              <a:buNone/>
            </a:pPr>
            <a:endParaRPr lang="en-US"/>
          </a:p>
        </p:txBody>
      </p:sp>
      <p:pic>
        <p:nvPicPr>
          <p:cNvPr id="4" name="Picture 4" descr="A picture containing room, ball, drawing&#10;&#10;Description generated with very high confidence">
            <a:extLst>
              <a:ext uri="{FF2B5EF4-FFF2-40B4-BE49-F238E27FC236}">
                <a16:creationId xmlns:a16="http://schemas.microsoft.com/office/drawing/2014/main" id="{68B5A32E-AC53-4677-BA20-AD8D9D111384}"/>
              </a:ext>
            </a:extLst>
          </p:cNvPr>
          <p:cNvPicPr>
            <a:picLocks noChangeAspect="1"/>
          </p:cNvPicPr>
          <p:nvPr/>
        </p:nvPicPr>
        <p:blipFill>
          <a:blip r:embed="rId4"/>
          <a:stretch>
            <a:fillRect/>
          </a:stretch>
        </p:blipFill>
        <p:spPr>
          <a:xfrm>
            <a:off x="5061459" y="1013604"/>
            <a:ext cx="1724025" cy="1524000"/>
          </a:xfrm>
          <a:prstGeom prst="rect">
            <a:avLst/>
          </a:prstGeom>
        </p:spPr>
      </p:pic>
      <p:pic>
        <p:nvPicPr>
          <p:cNvPr id="5" name="Picture 5" descr="A picture containing red, traffic&#10;&#10;Description generated with very high confidence">
            <a:extLst>
              <a:ext uri="{FF2B5EF4-FFF2-40B4-BE49-F238E27FC236}">
                <a16:creationId xmlns:a16="http://schemas.microsoft.com/office/drawing/2014/main" id="{0A5BD225-E99C-427B-B8FA-7B43C08E14F9}"/>
              </a:ext>
            </a:extLst>
          </p:cNvPr>
          <p:cNvPicPr>
            <a:picLocks noChangeAspect="1"/>
          </p:cNvPicPr>
          <p:nvPr/>
        </p:nvPicPr>
        <p:blipFill>
          <a:blip r:embed="rId5"/>
          <a:stretch>
            <a:fillRect/>
          </a:stretch>
        </p:blipFill>
        <p:spPr>
          <a:xfrm>
            <a:off x="7729268" y="1013070"/>
            <a:ext cx="2398144" cy="1798237"/>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7B227FC5-A370-49D1-869B-CA6B426075F8}"/>
              </a:ext>
            </a:extLst>
          </p:cNvPr>
          <p:cNvPicPr>
            <a:picLocks noChangeAspect="1"/>
          </p:cNvPicPr>
          <p:nvPr/>
        </p:nvPicPr>
        <p:blipFill>
          <a:blip r:embed="rId6"/>
          <a:stretch>
            <a:fillRect/>
          </a:stretch>
        </p:blipFill>
        <p:spPr>
          <a:xfrm>
            <a:off x="5067031" y="3197255"/>
            <a:ext cx="1971675" cy="2505075"/>
          </a:xfrm>
          <a:prstGeom prst="rect">
            <a:avLst/>
          </a:prstGeom>
        </p:spPr>
      </p:pic>
      <p:pic>
        <p:nvPicPr>
          <p:cNvPr id="7" name="Picture 8" descr="A screenshot of a cell phone&#10;&#10;Description generated with very high confidence">
            <a:extLst>
              <a:ext uri="{FF2B5EF4-FFF2-40B4-BE49-F238E27FC236}">
                <a16:creationId xmlns:a16="http://schemas.microsoft.com/office/drawing/2014/main" id="{768AEFC1-9031-47E6-ADD4-048B9CC6A88B}"/>
              </a:ext>
            </a:extLst>
          </p:cNvPr>
          <p:cNvPicPr>
            <a:picLocks noChangeAspect="1"/>
          </p:cNvPicPr>
          <p:nvPr/>
        </p:nvPicPr>
        <p:blipFill>
          <a:blip r:embed="rId7"/>
          <a:stretch>
            <a:fillRect/>
          </a:stretch>
        </p:blipFill>
        <p:spPr>
          <a:xfrm>
            <a:off x="7880141" y="3206780"/>
            <a:ext cx="1952625" cy="2486025"/>
          </a:xfrm>
          <a:prstGeom prst="rect">
            <a:avLst/>
          </a:prstGeom>
        </p:spPr>
      </p:pic>
    </p:spTree>
    <p:extLst>
      <p:ext uri="{BB962C8B-B14F-4D97-AF65-F5344CB8AC3E}">
        <p14:creationId xmlns:p14="http://schemas.microsoft.com/office/powerpoint/2010/main" val="271454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A7C54EA-4E5B-4D7B-9EB5-E044803071EA}"/>
              </a:ext>
            </a:extLst>
          </p:cNvPr>
          <p:cNvSpPr>
            <a:spLocks noGrp="1"/>
          </p:cNvSpPr>
          <p:nvPr>
            <p:ph type="title"/>
          </p:nvPr>
        </p:nvSpPr>
        <p:spPr>
          <a:xfrm>
            <a:off x="806195" y="804672"/>
            <a:ext cx="3521359" cy="5248656"/>
          </a:xfrm>
        </p:spPr>
        <p:txBody>
          <a:bodyPr anchor="ctr">
            <a:normAutofit/>
          </a:bodyPr>
          <a:lstStyle/>
          <a:p>
            <a:pPr algn="ctr"/>
            <a:br>
              <a:rPr lang="en-US" sz="2300" cap="all" dirty="0">
                <a:ea typeface="+mj-lt"/>
                <a:cs typeface="+mj-lt"/>
              </a:rPr>
            </a:br>
            <a:r>
              <a:rPr lang="en-US" sz="2300" cap="all" dirty="0">
                <a:ea typeface="+mj-lt"/>
                <a:cs typeface="+mj-lt"/>
              </a:rPr>
              <a:t> SAFETY REGULATIONS &amp; Signs AT SCHOOL</a:t>
            </a:r>
            <a:endParaRPr lang="en-US" sz="2300" dirty="0"/>
          </a:p>
        </p:txBody>
      </p:sp>
      <p:sp>
        <p:nvSpPr>
          <p:cNvPr id="3" name="Content Placeholder 2">
            <a:extLst>
              <a:ext uri="{FF2B5EF4-FFF2-40B4-BE49-F238E27FC236}">
                <a16:creationId xmlns:a16="http://schemas.microsoft.com/office/drawing/2014/main" id="{63EF10AD-13E8-4339-93F4-35245E101BD2}"/>
              </a:ext>
            </a:extLst>
          </p:cNvPr>
          <p:cNvSpPr>
            <a:spLocks noGrp="1"/>
          </p:cNvSpPr>
          <p:nvPr>
            <p:ph idx="1"/>
          </p:nvPr>
        </p:nvSpPr>
        <p:spPr>
          <a:xfrm>
            <a:off x="4659560" y="804671"/>
            <a:ext cx="6903136" cy="5248657"/>
          </a:xfrm>
        </p:spPr>
        <p:txBody>
          <a:bodyPr vert="horz" lIns="91440" tIns="45720" rIns="91440" bIns="45720" rtlCol="0" anchor="ctr">
            <a:normAutofit/>
          </a:bodyPr>
          <a:lstStyle/>
          <a:p>
            <a:pPr marL="0" indent="0">
              <a:lnSpc>
                <a:spcPct val="90000"/>
              </a:lnSpc>
              <a:buNone/>
            </a:pPr>
            <a:endParaRPr lang="en-US" dirty="0"/>
          </a:p>
          <a:p>
            <a:pPr marL="0" indent="0">
              <a:lnSpc>
                <a:spcPct val="90000"/>
              </a:lnSpc>
              <a:buNone/>
            </a:pPr>
            <a:endParaRPr lang="en-US"/>
          </a:p>
        </p:txBody>
      </p:sp>
      <p:pic>
        <p:nvPicPr>
          <p:cNvPr id="9" name="Picture 10" descr="A picture containing holding, room, video, remote&#10;&#10;Description generated with very high confidence">
            <a:extLst>
              <a:ext uri="{FF2B5EF4-FFF2-40B4-BE49-F238E27FC236}">
                <a16:creationId xmlns:a16="http://schemas.microsoft.com/office/drawing/2014/main" id="{A3493A75-9DBB-49D3-AE31-42CD1C05024F}"/>
              </a:ext>
            </a:extLst>
          </p:cNvPr>
          <p:cNvPicPr>
            <a:picLocks noChangeAspect="1"/>
          </p:cNvPicPr>
          <p:nvPr/>
        </p:nvPicPr>
        <p:blipFill>
          <a:blip r:embed="rId4"/>
          <a:stretch>
            <a:fillRect/>
          </a:stretch>
        </p:blipFill>
        <p:spPr>
          <a:xfrm>
            <a:off x="5543910" y="1327192"/>
            <a:ext cx="4856671" cy="2924029"/>
          </a:xfrm>
          <a:prstGeom prst="rect">
            <a:avLst/>
          </a:prstGeom>
        </p:spPr>
      </p:pic>
    </p:spTree>
    <p:extLst>
      <p:ext uri="{BB962C8B-B14F-4D97-AF65-F5344CB8AC3E}">
        <p14:creationId xmlns:p14="http://schemas.microsoft.com/office/powerpoint/2010/main" val="286806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A7C54EA-4E5B-4D7B-9EB5-E044803071EA}"/>
              </a:ext>
            </a:extLst>
          </p:cNvPr>
          <p:cNvSpPr>
            <a:spLocks noGrp="1"/>
          </p:cNvSpPr>
          <p:nvPr>
            <p:ph type="title"/>
          </p:nvPr>
        </p:nvSpPr>
        <p:spPr>
          <a:xfrm>
            <a:off x="806195" y="804672"/>
            <a:ext cx="3521359" cy="5248656"/>
          </a:xfrm>
        </p:spPr>
        <p:txBody>
          <a:bodyPr anchor="ctr">
            <a:normAutofit/>
          </a:bodyPr>
          <a:lstStyle/>
          <a:p>
            <a:pPr algn="ctr"/>
            <a:br>
              <a:rPr lang="en-US" sz="2300" cap="all" dirty="0">
                <a:ea typeface="+mj-lt"/>
                <a:cs typeface="+mj-lt"/>
              </a:rPr>
            </a:br>
            <a:r>
              <a:rPr lang="en-US" sz="2300" cap="all" dirty="0">
                <a:ea typeface="+mj-lt"/>
                <a:cs typeface="+mj-lt"/>
              </a:rPr>
              <a:t> SAFETY REGULATIONS &amp; signs AT SCHOOL</a:t>
            </a:r>
            <a:endParaRPr lang="en-US" sz="2300" dirty="0"/>
          </a:p>
        </p:txBody>
      </p:sp>
      <p:sp>
        <p:nvSpPr>
          <p:cNvPr id="3" name="Content Placeholder 2">
            <a:extLst>
              <a:ext uri="{FF2B5EF4-FFF2-40B4-BE49-F238E27FC236}">
                <a16:creationId xmlns:a16="http://schemas.microsoft.com/office/drawing/2014/main" id="{63EF10AD-13E8-4339-93F4-35245E101BD2}"/>
              </a:ext>
            </a:extLst>
          </p:cNvPr>
          <p:cNvSpPr>
            <a:spLocks noGrp="1"/>
          </p:cNvSpPr>
          <p:nvPr>
            <p:ph idx="1"/>
          </p:nvPr>
        </p:nvSpPr>
        <p:spPr>
          <a:xfrm>
            <a:off x="4659560" y="804671"/>
            <a:ext cx="6903136" cy="5248657"/>
          </a:xfrm>
        </p:spPr>
        <p:txBody>
          <a:bodyPr vert="horz" lIns="91440" tIns="45720" rIns="91440" bIns="45720" rtlCol="0" anchor="ctr">
            <a:normAutofit/>
          </a:bodyPr>
          <a:lstStyle/>
          <a:p>
            <a:pPr marL="0" indent="0">
              <a:lnSpc>
                <a:spcPct val="90000"/>
              </a:lnSpc>
              <a:buNone/>
            </a:pPr>
            <a:endParaRPr lang="en-US" dirty="0"/>
          </a:p>
          <a:p>
            <a:pPr marL="0" indent="0">
              <a:lnSpc>
                <a:spcPct val="90000"/>
              </a:lnSpc>
              <a:buNone/>
            </a:pPr>
            <a:endParaRPr lang="en-US"/>
          </a:p>
        </p:txBody>
      </p:sp>
      <p:pic>
        <p:nvPicPr>
          <p:cNvPr id="9" name="Picture 10" descr="A screenshot of a cell phone&#10;&#10;Description generated with very high confidence">
            <a:extLst>
              <a:ext uri="{FF2B5EF4-FFF2-40B4-BE49-F238E27FC236}">
                <a16:creationId xmlns:a16="http://schemas.microsoft.com/office/drawing/2014/main" id="{AE77E8CB-F462-4D36-8961-B538E7AB4F5C}"/>
              </a:ext>
            </a:extLst>
          </p:cNvPr>
          <p:cNvPicPr>
            <a:picLocks noChangeAspect="1"/>
          </p:cNvPicPr>
          <p:nvPr/>
        </p:nvPicPr>
        <p:blipFill>
          <a:blip r:embed="rId4"/>
          <a:stretch>
            <a:fillRect/>
          </a:stretch>
        </p:blipFill>
        <p:spPr>
          <a:xfrm>
            <a:off x="6102201" y="1347428"/>
            <a:ext cx="3366278" cy="4407559"/>
          </a:xfrm>
          <a:prstGeom prst="rect">
            <a:avLst/>
          </a:prstGeom>
        </p:spPr>
      </p:pic>
    </p:spTree>
    <p:extLst>
      <p:ext uri="{BB962C8B-B14F-4D97-AF65-F5344CB8AC3E}">
        <p14:creationId xmlns:p14="http://schemas.microsoft.com/office/powerpoint/2010/main" val="1599259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MS_Mappings xmlns="8ba97f49-756d-4980-a3bd-8f0c6a406b3d" xsi:nil="true"/>
    <NotebookType xmlns="8ba97f49-756d-4980-a3bd-8f0c6a406b3d" xsi:nil="true"/>
    <Has_Teacher_Only_SectionGroup xmlns="8ba97f49-756d-4980-a3bd-8f0c6a406b3d" xsi:nil="true"/>
    <Is_Collaboration_Space_Locked xmlns="8ba97f49-756d-4980-a3bd-8f0c6a406b3d" xsi:nil="true"/>
    <AppVersion xmlns="8ba97f49-756d-4980-a3bd-8f0c6a406b3d" xsi:nil="true"/>
    <TeamsChannelId xmlns="8ba97f49-756d-4980-a3bd-8f0c6a406b3d" xsi:nil="true"/>
    <Invited_Teachers xmlns="8ba97f49-756d-4980-a3bd-8f0c6a406b3d" xsi:nil="true"/>
    <IsNotebookLocked xmlns="8ba97f49-756d-4980-a3bd-8f0c6a406b3d" xsi:nil="true"/>
    <Teachers xmlns="8ba97f49-756d-4980-a3bd-8f0c6a406b3d">
      <UserInfo>
        <DisplayName/>
        <AccountId xsi:nil="true"/>
        <AccountType/>
      </UserInfo>
    </Teachers>
    <Self_Registration_Enabled xmlns="8ba97f49-756d-4980-a3bd-8f0c6a406b3d" xsi:nil="true"/>
    <Invited_Students xmlns="8ba97f49-756d-4980-a3bd-8f0c6a406b3d" xsi:nil="true"/>
    <CultureName xmlns="8ba97f49-756d-4980-a3bd-8f0c6a406b3d" xsi:nil="true"/>
    <Students xmlns="8ba97f49-756d-4980-a3bd-8f0c6a406b3d">
      <UserInfo>
        <DisplayName/>
        <AccountId xsi:nil="true"/>
        <AccountType/>
      </UserInfo>
    </Students>
    <Templates xmlns="8ba97f49-756d-4980-a3bd-8f0c6a406b3d" xsi:nil="true"/>
    <DefaultSectionNames xmlns="8ba97f49-756d-4980-a3bd-8f0c6a406b3d" xsi:nil="true"/>
    <FolderType xmlns="8ba97f49-756d-4980-a3bd-8f0c6a406b3d" xsi:nil="true"/>
    <Owner xmlns="8ba97f49-756d-4980-a3bd-8f0c6a406b3d">
      <UserInfo>
        <DisplayName/>
        <AccountId xsi:nil="true"/>
        <AccountType/>
      </UserInfo>
    </Owner>
    <Student_Groups xmlns="8ba97f49-756d-4980-a3bd-8f0c6a406b3d">
      <UserInfo>
        <DisplayName/>
        <AccountId xsi:nil="true"/>
        <AccountType/>
      </UserInfo>
    </Student_Groups>
    <Distribution_Groups xmlns="8ba97f49-756d-4980-a3bd-8f0c6a406b3d" xsi:nil="true"/>
    <Math_Settings xmlns="8ba97f49-756d-4980-a3bd-8f0c6a406b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324B66C5247468AD4CE6F31989378" ma:contentTypeVersion="33" ma:contentTypeDescription="Create a new document." ma:contentTypeScope="" ma:versionID="68a7c34747d1e1f67fd1b7e003ce4f29">
  <xsd:schema xmlns:xsd="http://www.w3.org/2001/XMLSchema" xmlns:xs="http://www.w3.org/2001/XMLSchema" xmlns:p="http://schemas.microsoft.com/office/2006/metadata/properties" xmlns:ns3="8ba97f49-756d-4980-a3bd-8f0c6a406b3d" xmlns:ns4="f8daeef7-b629-4693-bdb3-375b25f03efe" targetNamespace="http://schemas.microsoft.com/office/2006/metadata/properties" ma:root="true" ma:fieldsID="de0f030a276cbb65ef092344f8a6032f" ns3:_="" ns4:_="">
    <xsd:import namespace="8ba97f49-756d-4980-a3bd-8f0c6a406b3d"/>
    <xsd:import namespace="f8daeef7-b629-4693-bdb3-375b25f03e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97f49-756d-4980-a3bd-8f0c6a40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aeef7-b629-4693-bdb3-375b25f03e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071AC-32C6-4C4C-BE61-24EDB726B312}">
  <ds:schemaRefs>
    <ds:schemaRef ds:uri="http://purl.org/dc/terms/"/>
    <ds:schemaRef ds:uri="http://purl.org/dc/dcmitype/"/>
    <ds:schemaRef ds:uri="f8daeef7-b629-4693-bdb3-375b25f03ef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8ba97f49-756d-4980-a3bd-8f0c6a406b3d"/>
    <ds:schemaRef ds:uri="http://www.w3.org/XML/1998/namespace"/>
  </ds:schemaRefs>
</ds:datastoreItem>
</file>

<file path=customXml/itemProps2.xml><?xml version="1.0" encoding="utf-8"?>
<ds:datastoreItem xmlns:ds="http://schemas.openxmlformats.org/officeDocument/2006/customXml" ds:itemID="{73E50200-A934-4370-B091-2D3E8FA50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97f49-756d-4980-a3bd-8f0c6a406b3d"/>
    <ds:schemaRef ds:uri="f8daeef7-b629-4693-bdb3-375b25f03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69538D-8854-4FC3-BF12-9532CC3454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86</TotalTime>
  <Words>190</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3</vt:lpstr>
      <vt:lpstr>Ion</vt:lpstr>
      <vt:lpstr>Clinton Safety Guidelines</vt:lpstr>
      <vt:lpstr>Before Coming to school People will ask you these questions . These questions will also be asked of your parents  and teachers.  *If anyone is presenting baseline symptoms such as seasonal allergies please contact administration for further guidance.   If you Answer "Yes" to any of the following then you should Not be coming or at school</vt:lpstr>
      <vt:lpstr>If you have these symptoms you must stay home!</vt:lpstr>
      <vt:lpstr>  Clinton Safety Guidelines   1. wash hands when you enter the building, before &amp; after you eat, before you leave the building and in between transitions  2. keep your distance 2 meters apart/6 feet apart (everywhere, including the hallway)  3. refrain from walking around and touching items around the classroom (no use of the cloakroom, all student’s items are to be placed at student’s desk)  4. No adults (parents/grandparents/caregivers in the building)      </vt:lpstr>
      <vt:lpstr> NEW COVID-19 SAFETY REGULATIONS AT SCHOOL</vt:lpstr>
      <vt:lpstr> NEW COVID-19 SAFETY REGULATIONS AT SCHOOL</vt:lpstr>
      <vt:lpstr>  SAFETY REGULATIONS &amp; Signs AT SCHOOL</vt:lpstr>
      <vt:lpstr>  SAFETY REGULATIONS &amp; Signs AT SCHOOL</vt:lpstr>
      <vt:lpstr>  SAFETY REGULATIONS &amp; signs AT SCHOOL</vt:lpstr>
      <vt:lpstr>Please follow the new rules and signs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hand when you enter the building, before &amp; after you eat, before you leave the building and in between transitions -keep your distance 2 meters apart/6 feet apart (everywhere, including the hallway) -refrain from walking around and touching items around the classroom -If you need help from your teacher keep you 2 meter distance  -no group work, or pair work -work on your online assignments –we will project the online assignments -bring your own devices (you will not be able to use devices in the building and photocopying is limited-due to touching of papers)</dc:title>
  <dc:creator>Georgia Loukopoulos</dc:creator>
  <cp:lastModifiedBy>Claudio Bortolussi</cp:lastModifiedBy>
  <cp:revision>343</cp:revision>
  <cp:lastPrinted>2020-05-25T17:08:15Z</cp:lastPrinted>
  <dcterms:created xsi:type="dcterms:W3CDTF">2020-05-21T22:55:39Z</dcterms:created>
  <dcterms:modified xsi:type="dcterms:W3CDTF">2020-05-25T18:33:46Z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0x010100F5B324B66C5247468AD4CE6F31989378</vt:lpwstr>
  </property>
</Properties>
</file>