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82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8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85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6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1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3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4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38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52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84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99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3759-3B3B-49CF-BB4D-65A00970D7A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608D-160A-44F6-8276-62CC1165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FjFqlIjWHM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Penguins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854" y="4648969"/>
            <a:ext cx="7675752" cy="165576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Mini-presentation for </a:t>
            </a:r>
            <a:r>
              <a:rPr lang="en-US" dirty="0" smtClean="0">
                <a:latin typeface="Comic Sans MS" panose="030F0702030302020204" pitchFamily="66" charset="0"/>
              </a:rPr>
              <a:t>Emergent Readers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By Sabrina Strauss Morgan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60" y="4608998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1" y="4607785"/>
            <a:ext cx="2180359" cy="17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63" y="550718"/>
            <a:ext cx="5153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Emperor Penguins are the biggest penguin.  They are almost 4 feet tall!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2419" y="4503160"/>
            <a:ext cx="5153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mic Sans MS" panose="030F0702030302020204" pitchFamily="66" charset="0"/>
              </a:rPr>
              <a:t>Rockhopper</a:t>
            </a:r>
            <a:r>
              <a:rPr lang="en-US" sz="3200" dirty="0" smtClean="0">
                <a:latin typeface="Comic Sans MS" panose="030F0702030302020204" pitchFamily="66" charset="0"/>
              </a:rPr>
              <a:t> Penguins are small penguins.  They jump, or hop, from rock to rock.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2120378"/>
            <a:ext cx="4065153" cy="4395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3" y="1059874"/>
            <a:ext cx="4591048" cy="3443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22818" y="0"/>
            <a:ext cx="0" cy="685800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2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691" y="57871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The Little Blue Penguin is the smallest penguin.  Their feathers are a bluish color.</a:t>
            </a:r>
          </a:p>
          <a:p>
            <a:endParaRPr lang="en-US" dirty="0"/>
          </a:p>
        </p:txBody>
      </p:sp>
      <p:pic>
        <p:nvPicPr>
          <p:cNvPr id="7" name="CFjFqlIjWHM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1408" y="1020907"/>
            <a:ext cx="4572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0" y="1932446"/>
            <a:ext cx="4170025" cy="42492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22818" y="0"/>
            <a:ext cx="0" cy="685800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1408" y="4156364"/>
            <a:ext cx="472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African Penguins live in South Africa.  They make a sound like a donkey!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4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1955" y="4104410"/>
            <a:ext cx="417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 for watching!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1655479"/>
            <a:ext cx="304800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175" y="4447309"/>
            <a:ext cx="73689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Comic Sans MS" panose="030F0702030302020204" pitchFamily="66" charset="0"/>
              </a:rPr>
              <a:t>Penguins</a:t>
            </a:r>
            <a:r>
              <a:rPr lang="en-US" sz="6000" dirty="0" smtClean="0">
                <a:latin typeface="Comic Sans MS" panose="030F0702030302020204" pitchFamily="66" charset="0"/>
              </a:rPr>
              <a:t> are birds.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565830"/>
            <a:ext cx="5513929" cy="36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7181" y="1868664"/>
            <a:ext cx="594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They live in the south part of our planet.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3" y="1371452"/>
            <a:ext cx="4108306" cy="41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1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346" y="4686300"/>
            <a:ext cx="7998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Penguins cannot fly.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43" y="633855"/>
            <a:ext cx="5472582" cy="36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1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9691" y="1797627"/>
            <a:ext cx="5611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Penguins can swim in the water.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8" y="1694351"/>
            <a:ext cx="5032193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978" y="4260273"/>
            <a:ext cx="7865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They hunt for food in the ocean.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7" y="679305"/>
            <a:ext cx="6667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0577" y="2258059"/>
            <a:ext cx="7186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Penguins eat fish, krill and shrimp.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21" y="333520"/>
            <a:ext cx="4947567" cy="1696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6" y="4682823"/>
            <a:ext cx="2792755" cy="1595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41487"/>
            <a:ext cx="1971377" cy="1478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48" y="4741488"/>
            <a:ext cx="2321300" cy="1485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8356" y="6346630"/>
            <a:ext cx="6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fish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471" y="6337347"/>
            <a:ext cx="6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krill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7950" y="6337347"/>
            <a:ext cx="91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shrimp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7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173" y="1340427"/>
            <a:ext cx="720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Penguins lay eggs.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3598718"/>
            <a:ext cx="34290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61455"/>
            <a:ext cx="3160568" cy="28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9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809" y="1043764"/>
            <a:ext cx="4468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anose="030F0702030302020204" pitchFamily="66" charset="0"/>
              </a:rPr>
              <a:t>Baby penguins are called chicks.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0" y="773688"/>
            <a:ext cx="212407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07" y="1909505"/>
            <a:ext cx="3033189" cy="2423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2" y="3449553"/>
            <a:ext cx="2572512" cy="28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130</Words>
  <Application>Microsoft Office PowerPoint</Application>
  <PresentationFormat>Widescreen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Comic Sans MS</vt:lpstr>
      <vt:lpstr>Office Theme</vt:lpstr>
      <vt:lpstr>Penguins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Penguins</dc:title>
  <dc:creator>Morgan, Sabrina</dc:creator>
  <cp:lastModifiedBy>Morgan, Sabrina</cp:lastModifiedBy>
  <cp:revision>15</cp:revision>
  <dcterms:created xsi:type="dcterms:W3CDTF">2017-01-14T09:50:59Z</dcterms:created>
  <dcterms:modified xsi:type="dcterms:W3CDTF">2017-01-24T22:48:43Z</dcterms:modified>
</cp:coreProperties>
</file>