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FB80D-5337-27F4-C6D0-749A267589EC}" v="328" dt="2020-05-25T18:25:07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 Chin" userId="S::e20260@burnabyschools.ca::3e4514b1-cde4-4085-ae5e-da74a356838f" providerId="AD" clId="Web-{D30FB80D-5337-27F4-C6D0-749A267589EC}"/>
    <pc:docChg chg="addSld delSld modSld addMainMaster delMainMaster">
      <pc:chgData name="May Chin" userId="S::e20260@burnabyschools.ca::3e4514b1-cde4-4085-ae5e-da74a356838f" providerId="AD" clId="Web-{D30FB80D-5337-27F4-C6D0-749A267589EC}" dt="2020-05-25T18:25:06.591" v="314" actId="20577"/>
      <pc:docMkLst>
        <pc:docMk/>
      </pc:docMkLst>
      <pc:sldChg chg="addSp modSp mod setBg modClrScheme chgLayout">
        <pc:chgData name="May Chin" userId="S::e20260@burnabyschools.ca::3e4514b1-cde4-4085-ae5e-da74a356838f" providerId="AD" clId="Web-{D30FB80D-5337-27F4-C6D0-749A267589EC}" dt="2020-05-25T18:25:04.919" v="312" actId="20577"/>
        <pc:sldMkLst>
          <pc:docMk/>
          <pc:sldMk cId="109857222" sldId="256"/>
        </pc:sldMkLst>
        <pc:spChg chg="mod">
          <ac:chgData name="May Chin" userId="S::e20260@burnabyschools.ca::3e4514b1-cde4-4085-ae5e-da74a356838f" providerId="AD" clId="Web-{D30FB80D-5337-27F4-C6D0-749A267589EC}" dt="2020-05-25T18:14:40.494" v="9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ay Chin" userId="S::e20260@burnabyschools.ca::3e4514b1-cde4-4085-ae5e-da74a356838f" providerId="AD" clId="Web-{D30FB80D-5337-27F4-C6D0-749A267589EC}" dt="2020-05-25T18:25:04.919" v="312" actId="20577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May Chin" userId="S::e20260@burnabyschools.ca::3e4514b1-cde4-4085-ae5e-da74a356838f" providerId="AD" clId="Web-{D30FB80D-5337-27F4-C6D0-749A267589EC}" dt="2020-05-25T18:14:33.806" v="0"/>
          <ac:spMkLst>
            <pc:docMk/>
            <pc:sldMk cId="109857222" sldId="256"/>
            <ac:spMk id="8" creationId="{D071C0CD-5EFD-45A1-AAFD-61C3D4A65188}"/>
          </ac:spMkLst>
        </pc:spChg>
        <pc:spChg chg="add">
          <ac:chgData name="May Chin" userId="S::e20260@burnabyschools.ca::3e4514b1-cde4-4085-ae5e-da74a356838f" providerId="AD" clId="Web-{D30FB80D-5337-27F4-C6D0-749A267589EC}" dt="2020-05-25T18:14:33.806" v="0"/>
          <ac:spMkLst>
            <pc:docMk/>
            <pc:sldMk cId="109857222" sldId="256"/>
            <ac:spMk id="10" creationId="{8A03302C-20A2-4C4F-9760-E85AE1041385}"/>
          </ac:spMkLst>
        </pc:spChg>
        <pc:spChg chg="add">
          <ac:chgData name="May Chin" userId="S::e20260@burnabyschools.ca::3e4514b1-cde4-4085-ae5e-da74a356838f" providerId="AD" clId="Web-{D30FB80D-5337-27F4-C6D0-749A267589EC}" dt="2020-05-25T18:14:33.806" v="0"/>
          <ac:spMkLst>
            <pc:docMk/>
            <pc:sldMk cId="109857222" sldId="256"/>
            <ac:spMk id="12" creationId="{D00F093B-0739-4429-B30D-D72924D08871}"/>
          </ac:spMkLst>
        </pc:spChg>
        <pc:spChg chg="add">
          <ac:chgData name="May Chin" userId="S::e20260@burnabyschools.ca::3e4514b1-cde4-4085-ae5e-da74a356838f" providerId="AD" clId="Web-{D30FB80D-5337-27F4-C6D0-749A267589EC}" dt="2020-05-25T18:14:33.806" v="0"/>
          <ac:spMkLst>
            <pc:docMk/>
            <pc:sldMk cId="109857222" sldId="256"/>
            <ac:spMk id="14" creationId="{1BB92999-6A40-480A-8965-2F20DFB032B5}"/>
          </ac:spMkLst>
        </pc:spChg>
        <pc:cxnChg chg="add">
          <ac:chgData name="May Chin" userId="S::e20260@burnabyschools.ca::3e4514b1-cde4-4085-ae5e-da74a356838f" providerId="AD" clId="Web-{D30FB80D-5337-27F4-C6D0-749A267589EC}" dt="2020-05-25T18:14:33.806" v="0"/>
          <ac:cxnSpMkLst>
            <pc:docMk/>
            <pc:sldMk cId="109857222" sldId="256"/>
            <ac:cxnSpMk id="16" creationId="{15573B87-7D61-460C-9ADA-EF63674E3A97}"/>
          </ac:cxnSpMkLst>
        </pc:cxnChg>
        <pc:cxnChg chg="add">
          <ac:chgData name="May Chin" userId="S::e20260@burnabyschools.ca::3e4514b1-cde4-4085-ae5e-da74a356838f" providerId="AD" clId="Web-{D30FB80D-5337-27F4-C6D0-749A267589EC}" dt="2020-05-25T18:14:33.806" v="0"/>
          <ac:cxnSpMkLst>
            <pc:docMk/>
            <pc:sldMk cId="109857222" sldId="256"/>
            <ac:cxnSpMk id="18" creationId="{0AAF6B7C-985D-4351-9564-8DBDF5BB03EA}"/>
          </ac:cxnSpMkLst>
        </pc:cxnChg>
        <pc:cxnChg chg="add">
          <ac:chgData name="May Chin" userId="S::e20260@burnabyschools.ca::3e4514b1-cde4-4085-ae5e-da74a356838f" providerId="AD" clId="Web-{D30FB80D-5337-27F4-C6D0-749A267589EC}" dt="2020-05-25T18:14:33.806" v="0"/>
          <ac:cxnSpMkLst>
            <pc:docMk/>
            <pc:sldMk cId="109857222" sldId="256"/>
            <ac:cxnSpMk id="20" creationId="{F88433F4-33AB-4CE1-9DE3-72A8403654F1}"/>
          </ac:cxnSpMkLst>
        </pc:cxnChg>
      </pc:sldChg>
      <pc:sldChg chg="addSp delSp modSp new del">
        <pc:chgData name="May Chin" userId="S::e20260@burnabyschools.ca::3e4514b1-cde4-4085-ae5e-da74a356838f" providerId="AD" clId="Web-{D30FB80D-5337-27F4-C6D0-749A267589EC}" dt="2020-05-25T18:19:35.605" v="160"/>
        <pc:sldMkLst>
          <pc:docMk/>
          <pc:sldMk cId="3198267360" sldId="257"/>
        </pc:sldMkLst>
        <pc:spChg chg="mod">
          <ac:chgData name="May Chin" userId="S::e20260@burnabyschools.ca::3e4514b1-cde4-4085-ae5e-da74a356838f" providerId="AD" clId="Web-{D30FB80D-5337-27F4-C6D0-749A267589EC}" dt="2020-05-25T18:19:21.105" v="152" actId="20577"/>
          <ac:spMkLst>
            <pc:docMk/>
            <pc:sldMk cId="3198267360" sldId="257"/>
            <ac:spMk id="2" creationId="{E2521F8C-981F-4706-AFD0-DA7904338912}"/>
          </ac:spMkLst>
        </pc:spChg>
        <pc:spChg chg="del">
          <ac:chgData name="May Chin" userId="S::e20260@burnabyschools.ca::3e4514b1-cde4-4085-ae5e-da74a356838f" providerId="AD" clId="Web-{D30FB80D-5337-27F4-C6D0-749A267589EC}" dt="2020-05-25T18:15:09.588" v="13"/>
          <ac:spMkLst>
            <pc:docMk/>
            <pc:sldMk cId="3198267360" sldId="257"/>
            <ac:spMk id="3" creationId="{7CE8B4F8-27F2-467B-938F-9BE9001CED6F}"/>
          </ac:spMkLst>
        </pc:spChg>
        <pc:spChg chg="del mod">
          <ac:chgData name="May Chin" userId="S::e20260@burnabyschools.ca::3e4514b1-cde4-4085-ae5e-da74a356838f" providerId="AD" clId="Web-{D30FB80D-5337-27F4-C6D0-749A267589EC}" dt="2020-05-25T18:15:53.229" v="77"/>
          <ac:spMkLst>
            <pc:docMk/>
            <pc:sldMk cId="3198267360" sldId="257"/>
            <ac:spMk id="4" creationId="{F30FB801-047A-4716-A03C-6F81074CE95B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15:47.869" v="76" actId="1076"/>
          <ac:picMkLst>
            <pc:docMk/>
            <pc:sldMk cId="3198267360" sldId="257"/>
            <ac:picMk id="5" creationId="{FDF9CC6B-3321-48C6-BDFD-047EA52D5AAD}"/>
          </ac:picMkLst>
        </pc:picChg>
      </pc:sldChg>
      <pc:sldChg chg="new del">
        <pc:chgData name="May Chin" userId="S::e20260@burnabyschools.ca::3e4514b1-cde4-4085-ae5e-da74a356838f" providerId="AD" clId="Web-{D30FB80D-5337-27F4-C6D0-749A267589EC}" dt="2020-05-25T18:18:53.042" v="146"/>
        <pc:sldMkLst>
          <pc:docMk/>
          <pc:sldMk cId="2414417132" sldId="258"/>
        </pc:sldMkLst>
      </pc:sldChg>
      <pc:sldChg chg="addSp delSp modSp new del">
        <pc:chgData name="May Chin" userId="S::e20260@burnabyschools.ca::3e4514b1-cde4-4085-ae5e-da74a356838f" providerId="AD" clId="Web-{D30FB80D-5337-27F4-C6D0-749A267589EC}" dt="2020-05-25T18:18:56.480" v="147"/>
        <pc:sldMkLst>
          <pc:docMk/>
          <pc:sldMk cId="797032042" sldId="259"/>
        </pc:sldMkLst>
        <pc:spChg chg="mod">
          <ac:chgData name="May Chin" userId="S::e20260@burnabyschools.ca::3e4514b1-cde4-4085-ae5e-da74a356838f" providerId="AD" clId="Web-{D30FB80D-5337-27F4-C6D0-749A267589EC}" dt="2020-05-25T18:17:34.495" v="105" actId="20577"/>
          <ac:spMkLst>
            <pc:docMk/>
            <pc:sldMk cId="797032042" sldId="259"/>
            <ac:spMk id="2" creationId="{C8B4EE3D-2390-4D4E-9009-D580055567D8}"/>
          </ac:spMkLst>
        </pc:spChg>
        <pc:spChg chg="del">
          <ac:chgData name="May Chin" userId="S::e20260@burnabyschools.ca::3e4514b1-cde4-4085-ae5e-da74a356838f" providerId="AD" clId="Web-{D30FB80D-5337-27F4-C6D0-749A267589EC}" dt="2020-05-25T18:16:44.041" v="80"/>
          <ac:spMkLst>
            <pc:docMk/>
            <pc:sldMk cId="797032042" sldId="259"/>
            <ac:spMk id="3" creationId="{D903AA7A-F95F-438A-A68B-14E54A1E6F9A}"/>
          </ac:spMkLst>
        </pc:spChg>
        <pc:spChg chg="del mod">
          <ac:chgData name="May Chin" userId="S::e20260@burnabyschools.ca::3e4514b1-cde4-4085-ae5e-da74a356838f" providerId="AD" clId="Web-{D30FB80D-5337-27F4-C6D0-749A267589EC}" dt="2020-05-25T18:17:09.260" v="99"/>
          <ac:spMkLst>
            <pc:docMk/>
            <pc:sldMk cId="797032042" sldId="259"/>
            <ac:spMk id="4" creationId="{2A5AE052-3AC2-42E5-BE73-46F7525C4A36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17:36.589" v="107" actId="1076"/>
          <ac:picMkLst>
            <pc:docMk/>
            <pc:sldMk cId="797032042" sldId="259"/>
            <ac:picMk id="5" creationId="{9EF455C2-9530-49A7-9119-AE03D1784013}"/>
          </ac:picMkLst>
        </pc:picChg>
      </pc:sldChg>
      <pc:sldChg chg="addSp delSp modSp new">
        <pc:chgData name="May Chin" userId="S::e20260@burnabyschools.ca::3e4514b1-cde4-4085-ae5e-da74a356838f" providerId="AD" clId="Web-{D30FB80D-5337-27F4-C6D0-749A267589EC}" dt="2020-05-25T18:18:44.323" v="145" actId="14100"/>
        <pc:sldMkLst>
          <pc:docMk/>
          <pc:sldMk cId="3461921687" sldId="260"/>
        </pc:sldMkLst>
        <pc:spChg chg="mod">
          <ac:chgData name="May Chin" userId="S::e20260@burnabyschools.ca::3e4514b1-cde4-4085-ae5e-da74a356838f" providerId="AD" clId="Web-{D30FB80D-5337-27F4-C6D0-749A267589EC}" dt="2020-05-25T18:18:11.198" v="138" actId="20577"/>
          <ac:spMkLst>
            <pc:docMk/>
            <pc:sldMk cId="3461921687" sldId="260"/>
            <ac:spMk id="2" creationId="{A6917A35-4EF0-4B1B-AC58-D7C655E8F209}"/>
          </ac:spMkLst>
        </pc:spChg>
        <pc:spChg chg="del">
          <ac:chgData name="May Chin" userId="S::e20260@burnabyschools.ca::3e4514b1-cde4-4085-ae5e-da74a356838f" providerId="AD" clId="Web-{D30FB80D-5337-27F4-C6D0-749A267589EC}" dt="2020-05-25T18:17:55.917" v="109"/>
          <ac:spMkLst>
            <pc:docMk/>
            <pc:sldMk cId="3461921687" sldId="260"/>
            <ac:spMk id="3" creationId="{B7E134C9-9100-4DDA-8E78-4E98B8E0DA20}"/>
          </ac:spMkLst>
        </pc:spChg>
        <pc:spChg chg="del">
          <ac:chgData name="May Chin" userId="S::e20260@burnabyschools.ca::3e4514b1-cde4-4085-ae5e-da74a356838f" providerId="AD" clId="Web-{D30FB80D-5337-27F4-C6D0-749A267589EC}" dt="2020-05-25T18:18:28.401" v="141"/>
          <ac:spMkLst>
            <pc:docMk/>
            <pc:sldMk cId="3461921687" sldId="260"/>
            <ac:spMk id="4" creationId="{6F8F1FD5-A1B2-4F1D-80BC-6F86B171132C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17:59.901" v="111" actId="1076"/>
          <ac:picMkLst>
            <pc:docMk/>
            <pc:sldMk cId="3461921687" sldId="260"/>
            <ac:picMk id="5" creationId="{F8CDD796-AE99-4395-9241-C44AD1602878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18:44.323" v="145" actId="14100"/>
          <ac:picMkLst>
            <pc:docMk/>
            <pc:sldMk cId="3461921687" sldId="260"/>
            <ac:picMk id="6" creationId="{1EB09E8C-F138-444B-BA32-2AB9ED2209D3}"/>
          </ac:picMkLst>
        </pc:picChg>
      </pc:sldChg>
      <pc:sldChg chg="addSp delSp modSp new">
        <pc:chgData name="May Chin" userId="S::e20260@burnabyschools.ca::3e4514b1-cde4-4085-ae5e-da74a356838f" providerId="AD" clId="Web-{D30FB80D-5337-27F4-C6D0-749A267589EC}" dt="2020-05-25T18:22:39.200" v="245" actId="20577"/>
        <pc:sldMkLst>
          <pc:docMk/>
          <pc:sldMk cId="4093013545" sldId="261"/>
        </pc:sldMkLst>
        <pc:spChg chg="mod">
          <ac:chgData name="May Chin" userId="S::e20260@burnabyschools.ca::3e4514b1-cde4-4085-ae5e-da74a356838f" providerId="AD" clId="Web-{D30FB80D-5337-27F4-C6D0-749A267589EC}" dt="2020-05-25T18:22:39.200" v="245" actId="20577"/>
          <ac:spMkLst>
            <pc:docMk/>
            <pc:sldMk cId="4093013545" sldId="261"/>
            <ac:spMk id="2" creationId="{5674F8C8-70EE-4BF3-A625-F70356B3B1B5}"/>
          </ac:spMkLst>
        </pc:spChg>
        <pc:spChg chg="del">
          <ac:chgData name="May Chin" userId="S::e20260@burnabyschools.ca::3e4514b1-cde4-4085-ae5e-da74a356838f" providerId="AD" clId="Web-{D30FB80D-5337-27F4-C6D0-749A267589EC}" dt="2020-05-25T18:20:39.512" v="164"/>
          <ac:spMkLst>
            <pc:docMk/>
            <pc:sldMk cId="4093013545" sldId="261"/>
            <ac:spMk id="3" creationId="{9EABD9C1-FA08-4B43-9058-280F0CACFB4A}"/>
          </ac:spMkLst>
        </pc:spChg>
        <pc:spChg chg="del">
          <ac:chgData name="May Chin" userId="S::e20260@burnabyschools.ca::3e4514b1-cde4-4085-ae5e-da74a356838f" providerId="AD" clId="Web-{D30FB80D-5337-27F4-C6D0-749A267589EC}" dt="2020-05-25T18:20:59.402" v="168"/>
          <ac:spMkLst>
            <pc:docMk/>
            <pc:sldMk cId="4093013545" sldId="261"/>
            <ac:spMk id="4" creationId="{400F66CF-358B-4FED-AD2D-96511AE5B277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20:46.684" v="167" actId="14100"/>
          <ac:picMkLst>
            <pc:docMk/>
            <pc:sldMk cId="4093013545" sldId="261"/>
            <ac:picMk id="5" creationId="{5BE7D58F-A092-4C93-AE47-9B73DF3C1FEA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21:07.152" v="171" actId="14100"/>
          <ac:picMkLst>
            <pc:docMk/>
            <pc:sldMk cId="4093013545" sldId="261"/>
            <ac:picMk id="6" creationId="{E211D95D-4AB4-4161-8100-268B6715494A}"/>
          </ac:picMkLst>
        </pc:picChg>
      </pc:sldChg>
      <pc:sldChg chg="addSp delSp modSp new del">
        <pc:chgData name="May Chin" userId="S::e20260@burnabyschools.ca::3e4514b1-cde4-4085-ae5e-da74a356838f" providerId="AD" clId="Web-{D30FB80D-5337-27F4-C6D0-749A267589EC}" dt="2020-05-25T18:20:17.230" v="162"/>
        <pc:sldMkLst>
          <pc:docMk/>
          <pc:sldMk cId="4101400667" sldId="261"/>
        </pc:sldMkLst>
        <pc:spChg chg="mod">
          <ac:chgData name="May Chin" userId="S::e20260@burnabyschools.ca::3e4514b1-cde4-4085-ae5e-da74a356838f" providerId="AD" clId="Web-{D30FB80D-5337-27F4-C6D0-749A267589EC}" dt="2020-05-25T18:19:27.839" v="157" actId="20577"/>
          <ac:spMkLst>
            <pc:docMk/>
            <pc:sldMk cId="4101400667" sldId="261"/>
            <ac:spMk id="2" creationId="{FCF7DB37-23FB-48C2-87A6-674FFF5914B3}"/>
          </ac:spMkLst>
        </pc:spChg>
        <pc:spChg chg="del">
          <ac:chgData name="May Chin" userId="S::e20260@burnabyschools.ca::3e4514b1-cde4-4085-ae5e-da74a356838f" providerId="AD" clId="Web-{D30FB80D-5337-27F4-C6D0-749A267589EC}" dt="2020-05-25T18:20:10.418" v="161"/>
          <ac:spMkLst>
            <pc:docMk/>
            <pc:sldMk cId="4101400667" sldId="261"/>
            <ac:spMk id="4" creationId="{90368EF5-4232-442D-ADF9-CA22AD331438}"/>
          </ac:spMkLst>
        </pc:spChg>
        <pc:picChg chg="add mod">
          <ac:chgData name="May Chin" userId="S::e20260@burnabyschools.ca::3e4514b1-cde4-4085-ae5e-da74a356838f" providerId="AD" clId="Web-{D30FB80D-5337-27F4-C6D0-749A267589EC}" dt="2020-05-25T18:19:17.761" v="151" actId="1076"/>
          <ac:picMkLst>
            <pc:docMk/>
            <pc:sldMk cId="4101400667" sldId="261"/>
            <ac:picMk id="6" creationId="{C71B250E-B91A-44BF-B677-86C467A0B168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20:10.418" v="161"/>
          <ac:picMkLst>
            <pc:docMk/>
            <pc:sldMk cId="4101400667" sldId="261"/>
            <ac:picMk id="7" creationId="{07254883-E3EF-4194-B8AF-0FA838ED5D05}"/>
          </ac:picMkLst>
        </pc:picChg>
      </pc:sldChg>
      <pc:sldChg chg="addSp delSp modSp new">
        <pc:chgData name="May Chin" userId="S::e20260@burnabyschools.ca::3e4514b1-cde4-4085-ae5e-da74a356838f" providerId="AD" clId="Web-{D30FB80D-5337-27F4-C6D0-749A267589EC}" dt="2020-05-25T18:22:34.325" v="242" actId="20577"/>
        <pc:sldMkLst>
          <pc:docMk/>
          <pc:sldMk cId="1217467324" sldId="262"/>
        </pc:sldMkLst>
        <pc:spChg chg="mod">
          <ac:chgData name="May Chin" userId="S::e20260@burnabyschools.ca::3e4514b1-cde4-4085-ae5e-da74a356838f" providerId="AD" clId="Web-{D30FB80D-5337-27F4-C6D0-749A267589EC}" dt="2020-05-25T18:22:34.325" v="242" actId="20577"/>
          <ac:spMkLst>
            <pc:docMk/>
            <pc:sldMk cId="1217467324" sldId="262"/>
            <ac:spMk id="2" creationId="{D8E06664-9853-4481-883F-D2F36600837E}"/>
          </ac:spMkLst>
        </pc:spChg>
        <pc:spChg chg="del">
          <ac:chgData name="May Chin" userId="S::e20260@burnabyschools.ca::3e4514b1-cde4-4085-ae5e-da74a356838f" providerId="AD" clId="Web-{D30FB80D-5337-27F4-C6D0-749A267589EC}" dt="2020-05-25T18:21:48.200" v="194"/>
          <ac:spMkLst>
            <pc:docMk/>
            <pc:sldMk cId="1217467324" sldId="262"/>
            <ac:spMk id="3" creationId="{9566FD31-F47C-4F27-A74F-625F8635D0E2}"/>
          </ac:spMkLst>
        </pc:spChg>
        <pc:spChg chg="del">
          <ac:chgData name="May Chin" userId="S::e20260@burnabyschools.ca::3e4514b1-cde4-4085-ae5e-da74a356838f" providerId="AD" clId="Web-{D30FB80D-5337-27F4-C6D0-749A267589EC}" dt="2020-05-25T18:22:10.278" v="198"/>
          <ac:spMkLst>
            <pc:docMk/>
            <pc:sldMk cId="1217467324" sldId="262"/>
            <ac:spMk id="4" creationId="{27E129FB-3CB6-4D95-986A-788E54AF9E18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21:55.121" v="197" actId="14100"/>
          <ac:picMkLst>
            <pc:docMk/>
            <pc:sldMk cId="1217467324" sldId="262"/>
            <ac:picMk id="5" creationId="{55A41013-6846-434B-9ECE-9E268D19AC7B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22:16.872" v="201" actId="14100"/>
          <ac:picMkLst>
            <pc:docMk/>
            <pc:sldMk cId="1217467324" sldId="262"/>
            <ac:picMk id="6" creationId="{953E96E6-5DEB-4187-A51B-77830BB52CAA}"/>
          </ac:picMkLst>
        </pc:picChg>
      </pc:sldChg>
      <pc:sldChg chg="addSp delSp modSp new">
        <pc:chgData name="May Chin" userId="S::e20260@burnabyschools.ca::3e4514b1-cde4-4085-ae5e-da74a356838f" providerId="AD" clId="Web-{D30FB80D-5337-27F4-C6D0-749A267589EC}" dt="2020-05-25T18:23:40.981" v="268" actId="20577"/>
        <pc:sldMkLst>
          <pc:docMk/>
          <pc:sldMk cId="2024727775" sldId="263"/>
        </pc:sldMkLst>
        <pc:spChg chg="mod">
          <ac:chgData name="May Chin" userId="S::e20260@burnabyschools.ca::3e4514b1-cde4-4085-ae5e-da74a356838f" providerId="AD" clId="Web-{D30FB80D-5337-27F4-C6D0-749A267589EC}" dt="2020-05-25T18:23:40.981" v="268" actId="20577"/>
          <ac:spMkLst>
            <pc:docMk/>
            <pc:sldMk cId="2024727775" sldId="263"/>
            <ac:spMk id="2" creationId="{4230891B-7E4C-4488-AE4B-362642675B37}"/>
          </ac:spMkLst>
        </pc:spChg>
        <pc:spChg chg="del">
          <ac:chgData name="May Chin" userId="S::e20260@burnabyschools.ca::3e4514b1-cde4-4085-ae5e-da74a356838f" providerId="AD" clId="Web-{D30FB80D-5337-27F4-C6D0-749A267589EC}" dt="2020-05-25T18:23:00.325" v="249"/>
          <ac:spMkLst>
            <pc:docMk/>
            <pc:sldMk cId="2024727775" sldId="263"/>
            <ac:spMk id="3" creationId="{047707D3-2551-416C-A552-FCB6C37F256F}"/>
          </ac:spMkLst>
        </pc:spChg>
        <pc:spChg chg="del">
          <ac:chgData name="May Chin" userId="S::e20260@burnabyschools.ca::3e4514b1-cde4-4085-ae5e-da74a356838f" providerId="AD" clId="Web-{D30FB80D-5337-27F4-C6D0-749A267589EC}" dt="2020-05-25T18:23:18.450" v="252"/>
          <ac:spMkLst>
            <pc:docMk/>
            <pc:sldMk cId="2024727775" sldId="263"/>
            <ac:spMk id="4" creationId="{F3F9D5D5-DDF8-4673-9BA7-076A1B088490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23:04.622" v="251" actId="1076"/>
          <ac:picMkLst>
            <pc:docMk/>
            <pc:sldMk cId="2024727775" sldId="263"/>
            <ac:picMk id="5" creationId="{A8D12617-F33F-4F34-9F9F-95949D7164A1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23:27.778" v="255" actId="14100"/>
          <ac:picMkLst>
            <pc:docMk/>
            <pc:sldMk cId="2024727775" sldId="263"/>
            <ac:picMk id="6" creationId="{4E6C9D54-ACD9-4BDC-BB48-8FA10E37C768}"/>
          </ac:picMkLst>
        </pc:picChg>
      </pc:sldChg>
      <pc:sldChg chg="addSp delSp modSp new">
        <pc:chgData name="May Chin" userId="S::e20260@burnabyschools.ca::3e4514b1-cde4-4085-ae5e-da74a356838f" providerId="AD" clId="Web-{D30FB80D-5337-27F4-C6D0-749A267589EC}" dt="2020-05-25T18:24:47.794" v="297" actId="20577"/>
        <pc:sldMkLst>
          <pc:docMk/>
          <pc:sldMk cId="3787691632" sldId="264"/>
        </pc:sldMkLst>
        <pc:spChg chg="mod">
          <ac:chgData name="May Chin" userId="S::e20260@burnabyschools.ca::3e4514b1-cde4-4085-ae5e-da74a356838f" providerId="AD" clId="Web-{D30FB80D-5337-27F4-C6D0-749A267589EC}" dt="2020-05-25T18:24:47.794" v="297" actId="20577"/>
          <ac:spMkLst>
            <pc:docMk/>
            <pc:sldMk cId="3787691632" sldId="264"/>
            <ac:spMk id="2" creationId="{03347A90-FA49-4ED7-9A16-9DAFDCBC40C3}"/>
          </ac:spMkLst>
        </pc:spChg>
        <pc:spChg chg="del">
          <ac:chgData name="May Chin" userId="S::e20260@burnabyschools.ca::3e4514b1-cde4-4085-ae5e-da74a356838f" providerId="AD" clId="Web-{D30FB80D-5337-27F4-C6D0-749A267589EC}" dt="2020-05-25T18:24:01.310" v="272"/>
          <ac:spMkLst>
            <pc:docMk/>
            <pc:sldMk cId="3787691632" sldId="264"/>
            <ac:spMk id="3" creationId="{2F2D8A43-1692-454D-A298-DDF9B9858E05}"/>
          </ac:spMkLst>
        </pc:spChg>
        <pc:spChg chg="del">
          <ac:chgData name="May Chin" userId="S::e20260@burnabyschools.ca::3e4514b1-cde4-4085-ae5e-da74a356838f" providerId="AD" clId="Web-{D30FB80D-5337-27F4-C6D0-749A267589EC}" dt="2020-05-25T18:24:24.779" v="275"/>
          <ac:spMkLst>
            <pc:docMk/>
            <pc:sldMk cId="3787691632" sldId="264"/>
            <ac:spMk id="4" creationId="{90849571-FA37-4F12-8F7F-2C3347BE755A}"/>
          </ac:spMkLst>
        </pc:spChg>
        <pc:picChg chg="add mod ord">
          <ac:chgData name="May Chin" userId="S::e20260@burnabyschools.ca::3e4514b1-cde4-4085-ae5e-da74a356838f" providerId="AD" clId="Web-{D30FB80D-5337-27F4-C6D0-749A267589EC}" dt="2020-05-25T18:24:39.622" v="280" actId="14100"/>
          <ac:picMkLst>
            <pc:docMk/>
            <pc:sldMk cId="3787691632" sldId="264"/>
            <ac:picMk id="5" creationId="{5A1593A4-8D63-413C-BD15-11E3208854F8}"/>
          </ac:picMkLst>
        </pc:picChg>
        <pc:picChg chg="add mod ord">
          <ac:chgData name="May Chin" userId="S::e20260@burnabyschools.ca::3e4514b1-cde4-4085-ae5e-da74a356838f" providerId="AD" clId="Web-{D30FB80D-5337-27F4-C6D0-749A267589EC}" dt="2020-05-25T18:24:29.826" v="277" actId="1076"/>
          <ac:picMkLst>
            <pc:docMk/>
            <pc:sldMk cId="3787691632" sldId="264"/>
            <ac:picMk id="6" creationId="{2FBCEEE8-B807-4D42-8D6D-18A22CCDA7FA}"/>
          </ac:picMkLst>
        </pc:picChg>
      </pc:sldChg>
      <pc:sldMasterChg chg="del delSldLayout">
        <pc:chgData name="May Chin" userId="S::e20260@burnabyschools.ca::3e4514b1-cde4-4085-ae5e-da74a356838f" providerId="AD" clId="Web-{D30FB80D-5337-27F4-C6D0-749A267589EC}" dt="2020-05-25T18:14:33.806" v="0"/>
        <pc:sldMasterMkLst>
          <pc:docMk/>
          <pc:sldMasterMk cId="2460954070" sldId="2147483660"/>
        </pc:sldMasterMkLst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addSldLayout">
        <pc:chgData name="May Chin" userId="S::e20260@burnabyschools.ca::3e4514b1-cde4-4085-ae5e-da74a356838f" providerId="AD" clId="Web-{D30FB80D-5337-27F4-C6D0-749A267589EC}" dt="2020-05-25T18:14:33.806" v="0"/>
        <pc:sldMasterMkLst>
          <pc:docMk/>
          <pc:sldMasterMk cId="3990202615" sldId="2147483712"/>
        </pc:sldMasterMkLst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3862160498" sldId="2147483701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3181919188" sldId="2147483702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3447684445" sldId="2147483703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1825192940" sldId="2147483704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2285311381" sldId="2147483705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1823663000" sldId="2147483706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1451650347" sldId="2147483707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1144380123" sldId="2147483708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357130630" sldId="2147483709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672923766" sldId="2147483710"/>
          </pc:sldLayoutMkLst>
        </pc:sldLayoutChg>
        <pc:sldLayoutChg chg="add">
          <pc:chgData name="May Chin" userId="S::e20260@burnabyschools.ca::3e4514b1-cde4-4085-ae5e-da74a356838f" providerId="AD" clId="Web-{D30FB80D-5337-27F4-C6D0-749A267589EC}" dt="2020-05-25T18:14:33.806" v="0"/>
          <pc:sldLayoutMkLst>
            <pc:docMk/>
            <pc:sldMasterMk cId="3990202615" sldId="2147483712"/>
            <pc:sldLayoutMk cId="732973212" sldId="214748371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5/25/2020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3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1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5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5/25/2020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2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5/25/2020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7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5/25/2020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60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5/25/2020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63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5/25/2020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5/25/2020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8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5/25/2020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519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5/25/2020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0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6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71C0CD-5EFD-45A1-AAFD-61C3D4A65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03302C-20A2-4C4F-9760-E85AE1041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10912338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F093B-0739-4429-B30D-D72924D08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702" y="809244"/>
            <a:ext cx="10579608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632" y="1559768"/>
            <a:ext cx="9678368" cy="3135379"/>
          </a:xfrm>
        </p:spPr>
        <p:txBody>
          <a:bodyPr>
            <a:normAutofit/>
          </a:bodyPr>
          <a:lstStyle/>
          <a:p>
            <a:r>
              <a:rPr lang="en-US" sz="6600"/>
              <a:t>L'argent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633" y="4817251"/>
            <a:ext cx="9678367" cy="68802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MONEY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BB92999-6A40-480A-8965-2F20DFB03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640856"/>
            <a:ext cx="1920240" cy="73152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5573B87-7D61-460C-9ADA-EF63674E3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AAF6B7C-985D-4351-9564-8DBDF5BB0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8433F4-33AB-4CE1-9DE3-72A8403654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000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17A35-4EF0-4B1B-AC58-D7C655E8F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Cinq sous - Nickel</a:t>
            </a:r>
          </a:p>
        </p:txBody>
      </p:sp>
      <p:pic>
        <p:nvPicPr>
          <p:cNvPr id="5" name="Picture 5" descr="A close up of a logo&#10;&#10;Description generated with high confidence">
            <a:extLst>
              <a:ext uri="{FF2B5EF4-FFF2-40B4-BE49-F238E27FC236}">
                <a16:creationId xmlns:a16="http://schemas.microsoft.com/office/drawing/2014/main" id="{F8CDD796-AE99-4395-9241-C44AD160287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50066" y="2449147"/>
            <a:ext cx="3124379" cy="3186382"/>
          </a:xfrm>
        </p:spPr>
      </p:pic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1EB09E8C-F138-444B-BA32-2AB9ED2209D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226528" y="2453909"/>
            <a:ext cx="3119526" cy="3133725"/>
          </a:xfrm>
        </p:spPr>
      </p:pic>
    </p:spTree>
    <p:extLst>
      <p:ext uri="{BB962C8B-B14F-4D97-AF65-F5344CB8AC3E}">
        <p14:creationId xmlns:p14="http://schemas.microsoft.com/office/powerpoint/2010/main" val="346192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F8C8-70EE-4BF3-A625-F70356B3B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Dix sous - Dime</a:t>
            </a:r>
          </a:p>
        </p:txBody>
      </p:sp>
      <p:pic>
        <p:nvPicPr>
          <p:cNvPr id="5" name="Picture 5" descr="A picture containing clock&#10;&#10;Description generated with very high confidence">
            <a:extLst>
              <a:ext uri="{FF2B5EF4-FFF2-40B4-BE49-F238E27FC236}">
                <a16:creationId xmlns:a16="http://schemas.microsoft.com/office/drawing/2014/main" id="{5BE7D58F-A092-4C93-AE47-9B73DF3C1FE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13159" y="2406015"/>
            <a:ext cx="3100117" cy="3100117"/>
          </a:xfrm>
        </p:spPr>
      </p:pic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E211D95D-4AB4-4161-8100-268B6715494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82202" y="2410597"/>
            <a:ext cx="3191234" cy="3105328"/>
          </a:xfrm>
        </p:spPr>
      </p:pic>
    </p:spTree>
    <p:extLst>
      <p:ext uri="{BB962C8B-B14F-4D97-AF65-F5344CB8AC3E}">
        <p14:creationId xmlns:p14="http://schemas.microsoft.com/office/powerpoint/2010/main" val="409301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06664-9853-4481-883F-D2F36600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err="1"/>
              <a:t>Vingt</a:t>
            </a:r>
            <a:r>
              <a:rPr lang="en-US"/>
              <a:t>-cinq sous - Quarter</a:t>
            </a:r>
          </a:p>
        </p:txBody>
      </p:sp>
      <p:pic>
        <p:nvPicPr>
          <p:cNvPr id="5" name="Picture 5" descr="A close up of a clock&#10;&#10;Description generated with high confidence">
            <a:extLst>
              <a:ext uri="{FF2B5EF4-FFF2-40B4-BE49-F238E27FC236}">
                <a16:creationId xmlns:a16="http://schemas.microsoft.com/office/drawing/2014/main" id="{55A41013-6846-434B-9ECE-9E268D19AC7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59950" y="2425334"/>
            <a:ext cx="3334647" cy="3334647"/>
          </a:xfrm>
        </p:spPr>
      </p:pic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953E96E6-5DEB-4187-A51B-77830BB52C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62421" y="2425245"/>
            <a:ext cx="3330155" cy="3377959"/>
          </a:xfrm>
        </p:spPr>
      </p:pic>
    </p:spTree>
    <p:extLst>
      <p:ext uri="{BB962C8B-B14F-4D97-AF65-F5344CB8AC3E}">
        <p14:creationId xmlns:p14="http://schemas.microsoft.com/office/powerpoint/2010/main" val="121746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0891B-7E4C-4488-AE4B-362642675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Un dollar - Loonie</a:t>
            </a:r>
          </a:p>
        </p:txBody>
      </p:sp>
      <p:pic>
        <p:nvPicPr>
          <p:cNvPr id="5" name="Picture 5" descr="A picture containing clock, rug, mirror&#10;&#10;Description generated with very high confidence">
            <a:extLst>
              <a:ext uri="{FF2B5EF4-FFF2-40B4-BE49-F238E27FC236}">
                <a16:creationId xmlns:a16="http://schemas.microsoft.com/office/drawing/2014/main" id="{A8D12617-F33F-4F34-9F9F-95949D7164A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89437" y="2453999"/>
            <a:ext cx="3176317" cy="3061658"/>
          </a:xfrm>
        </p:spPr>
      </p:pic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4E6C9D54-ACD9-4BDC-BB48-8FA10E37C76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24783" y="2458672"/>
            <a:ext cx="3176676" cy="3124199"/>
          </a:xfrm>
        </p:spPr>
      </p:pic>
    </p:spTree>
    <p:extLst>
      <p:ext uri="{BB962C8B-B14F-4D97-AF65-F5344CB8AC3E}">
        <p14:creationId xmlns:p14="http://schemas.microsoft.com/office/powerpoint/2010/main" val="202472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7A90-FA49-4ED7-9A16-9DAFDCBC4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Deux dollars - Toonie</a:t>
            </a:r>
          </a:p>
        </p:txBody>
      </p:sp>
      <p:pic>
        <p:nvPicPr>
          <p:cNvPr id="5" name="Picture 5" descr="A picture containing clock&#10;&#10;Description generated with very high confidence">
            <a:extLst>
              <a:ext uri="{FF2B5EF4-FFF2-40B4-BE49-F238E27FC236}">
                <a16:creationId xmlns:a16="http://schemas.microsoft.com/office/drawing/2014/main" id="{5A1593A4-8D63-413C-BD15-11E3208854F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884494" y="2401252"/>
            <a:ext cx="3258087" cy="3152774"/>
          </a:xfrm>
        </p:spPr>
      </p:pic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2FBCEEE8-B807-4D42-8D6D-18A22CCDA7F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26066" y="2396490"/>
            <a:ext cx="3076035" cy="3061658"/>
          </a:xfrm>
        </p:spPr>
      </p:pic>
    </p:spTree>
    <p:extLst>
      <p:ext uri="{BB962C8B-B14F-4D97-AF65-F5344CB8AC3E}">
        <p14:creationId xmlns:p14="http://schemas.microsoft.com/office/powerpoint/2010/main" val="3787691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Century Gothic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SavonVTI</vt:lpstr>
      <vt:lpstr>L'argent</vt:lpstr>
      <vt:lpstr>Cinq sous - Nickel</vt:lpstr>
      <vt:lpstr>Dix sous - Dime</vt:lpstr>
      <vt:lpstr>Vingt-cinq sous - Quarter</vt:lpstr>
      <vt:lpstr>Un dollar - Loonie</vt:lpstr>
      <vt:lpstr>Deux dollars - Toonie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90</cp:revision>
  <dcterms:created xsi:type="dcterms:W3CDTF">2020-05-25T18:14:19Z</dcterms:created>
  <dcterms:modified xsi:type="dcterms:W3CDTF">2020-05-25T18:25:07Z</dcterms:modified>
</cp:coreProperties>
</file>