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B5567D-EE6E-4393-8595-8A28619768D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B914CC-EBD9-427E-889E-45003158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07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7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9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3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6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9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5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0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5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4FCD-F5E0-422A-B03E-54E949E9780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0C8E6-CEB1-467D-AC8D-3B4BFF81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3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Formulating an Inquiry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English 12 – Novel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2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Good inquiry questions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Open-ended</a:t>
            </a:r>
          </a:p>
          <a:p>
            <a:r>
              <a:rPr lang="en-CA" dirty="0" smtClean="0"/>
              <a:t>Specific enough to determine a path of investigation</a:t>
            </a:r>
          </a:p>
          <a:p>
            <a:r>
              <a:rPr lang="en-CA" dirty="0" smtClean="0"/>
              <a:t>Relevant and meaningful to the questioner</a:t>
            </a:r>
          </a:p>
          <a:p>
            <a:r>
              <a:rPr lang="en-CA" dirty="0" smtClean="0"/>
              <a:t>Appropriate for the depth of study for English 12</a:t>
            </a:r>
          </a:p>
          <a:p>
            <a:r>
              <a:rPr lang="en-CA" dirty="0" smtClean="0"/>
              <a:t>Clear and concise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Step 1: TOPIC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TOPIC is a general concept or idea. It can be identified with a word or simple phrase.</a:t>
            </a:r>
          </a:p>
          <a:p>
            <a:endParaRPr lang="en-CA" dirty="0"/>
          </a:p>
          <a:p>
            <a:r>
              <a:rPr lang="en-CA" dirty="0" smtClean="0"/>
              <a:t>What topics that have come up in your novel that interest you?</a:t>
            </a:r>
          </a:p>
          <a:p>
            <a:endParaRPr lang="en-CA" dirty="0"/>
          </a:p>
          <a:p>
            <a:r>
              <a:rPr lang="en-CA" dirty="0" smtClean="0"/>
              <a:t>EXAMPLES – Family relationships, how money affects people, the psychology of survival, loss in a community, control and surveillance, group dynamics, why relationships fail….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b="1" dirty="0" smtClean="0"/>
              <a:t>Bottom line: You need to agree on one topic to move forward with.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125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STEP 2: So what?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do you care about this topic?</a:t>
            </a:r>
          </a:p>
          <a:p>
            <a:r>
              <a:rPr lang="en-CA" dirty="0" smtClean="0"/>
              <a:t>Why do you think other people should care about this topic</a:t>
            </a:r>
            <a:r>
              <a:rPr lang="en-CA" dirty="0" smtClean="0"/>
              <a:t>?</a:t>
            </a:r>
          </a:p>
          <a:p>
            <a:r>
              <a:rPr lang="en-CA" dirty="0" smtClean="0"/>
              <a:t>How is it connected to your novel?</a:t>
            </a:r>
            <a:endParaRPr lang="en-CA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Step 3: What’s Next?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 you want to know about this topic?</a:t>
            </a:r>
          </a:p>
          <a:p>
            <a:r>
              <a:rPr lang="en-CA" dirty="0" smtClean="0"/>
              <a:t>What do you think you know, but you want support for?</a:t>
            </a:r>
          </a:p>
          <a:p>
            <a:r>
              <a:rPr lang="en-CA" dirty="0" smtClean="0"/>
              <a:t>What beliefs do other people have about this topic?</a:t>
            </a:r>
          </a:p>
          <a:p>
            <a:endParaRPr lang="en-CA" dirty="0"/>
          </a:p>
          <a:p>
            <a:r>
              <a:rPr lang="en-CA" dirty="0" smtClean="0"/>
              <a:t>Are you interested in solutions? Identifying a problem? Learning about history? Speculating about the future? Comparing and contrasting things that exist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Step 4: Write a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How does…</a:t>
            </a:r>
          </a:p>
          <a:p>
            <a:r>
              <a:rPr lang="en-CA" dirty="0" smtClean="0"/>
              <a:t>What would result if…</a:t>
            </a:r>
          </a:p>
          <a:p>
            <a:r>
              <a:rPr lang="en-CA" dirty="0" smtClean="0"/>
              <a:t>What is the relationship between…and…?</a:t>
            </a:r>
          </a:p>
          <a:p>
            <a:r>
              <a:rPr lang="en-CA" dirty="0" smtClean="0"/>
              <a:t>How should … be changed/improved?</a:t>
            </a:r>
          </a:p>
          <a:p>
            <a:r>
              <a:rPr lang="en-CA" dirty="0" smtClean="0"/>
              <a:t>How does … compare with …?</a:t>
            </a:r>
          </a:p>
          <a:p>
            <a:r>
              <a:rPr lang="en-CA" dirty="0" smtClean="0"/>
              <a:t>Why doesn’t…</a:t>
            </a:r>
          </a:p>
          <a:p>
            <a:r>
              <a:rPr lang="en-CA" dirty="0" smtClean="0"/>
              <a:t>What are some opinions about…?</a:t>
            </a:r>
          </a:p>
          <a:p>
            <a:r>
              <a:rPr lang="en-CA" dirty="0" smtClean="0"/>
              <a:t>What contributes to…?</a:t>
            </a:r>
          </a:p>
          <a:p>
            <a:r>
              <a:rPr lang="en-CA" dirty="0" smtClean="0"/>
              <a:t>Who is involved in…?</a:t>
            </a:r>
          </a:p>
          <a:p>
            <a:r>
              <a:rPr lang="en-CA" dirty="0" smtClean="0"/>
              <a:t>What affects…?</a:t>
            </a:r>
          </a:p>
          <a:p>
            <a:r>
              <a:rPr lang="en-CA" dirty="0" smtClean="0"/>
              <a:t>Why does…?</a:t>
            </a:r>
          </a:p>
          <a:p>
            <a:r>
              <a:rPr lang="en-CA" dirty="0" smtClean="0"/>
              <a:t>To what extent does…?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about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Your question </a:t>
            </a:r>
            <a:r>
              <a:rPr lang="en-CA" dirty="0" smtClean="0"/>
              <a:t>should be GENERAL:</a:t>
            </a:r>
            <a:endParaRPr lang="en-CA" dirty="0" smtClean="0"/>
          </a:p>
          <a:p>
            <a:endParaRPr lang="en-CA" dirty="0"/>
          </a:p>
          <a:p>
            <a:pPr lvl="1"/>
            <a:r>
              <a:rPr lang="en-CA" dirty="0" smtClean="0"/>
              <a:t>FOR EXAMPLE: </a:t>
            </a:r>
          </a:p>
          <a:p>
            <a:pPr lvl="2"/>
            <a:r>
              <a:rPr lang="en-CA" dirty="0" smtClean="0"/>
              <a:t>Why is Pi able to survive his ordeal? </a:t>
            </a:r>
            <a:r>
              <a:rPr lang="en-US" b="1" dirty="0" smtClean="0"/>
              <a:t>Becomes:</a:t>
            </a:r>
            <a:endParaRPr lang="en-US" b="1" dirty="0" smtClean="0"/>
          </a:p>
          <a:p>
            <a:pPr lvl="2"/>
            <a:r>
              <a:rPr lang="en-US" dirty="0" smtClean="0"/>
              <a:t>What personality characteristics can drive a person to survive hardships?</a:t>
            </a:r>
            <a:endParaRPr lang="en-CA" dirty="0"/>
          </a:p>
          <a:p>
            <a:pPr lvl="2"/>
            <a:endParaRPr lang="en-CA" dirty="0" smtClean="0"/>
          </a:p>
          <a:p>
            <a:pPr lvl="2"/>
            <a:endParaRPr lang="en-CA" dirty="0"/>
          </a:p>
          <a:p>
            <a:pPr lvl="2"/>
            <a:r>
              <a:rPr lang="en-CA" dirty="0"/>
              <a:t>Why does Lindsey go through so many difficulties after Susie’s death</a:t>
            </a:r>
            <a:r>
              <a:rPr lang="en-CA" dirty="0" smtClean="0"/>
              <a:t>? </a:t>
            </a:r>
            <a:r>
              <a:rPr lang="en-CA" b="1" dirty="0" smtClean="0"/>
              <a:t>Becomes:</a:t>
            </a:r>
            <a:endParaRPr lang="en-CA" b="1" dirty="0" smtClean="0"/>
          </a:p>
          <a:p>
            <a:pPr lvl="2"/>
            <a:r>
              <a:rPr lang="en-CA" dirty="0" smtClean="0"/>
              <a:t>How </a:t>
            </a:r>
            <a:r>
              <a:rPr lang="en-CA" dirty="0" smtClean="0"/>
              <a:t>does the death of a child affect the surviving siblings? </a:t>
            </a:r>
          </a:p>
        </p:txBody>
      </p:sp>
    </p:spTree>
    <p:extLst>
      <p:ext uri="{BB962C8B-B14F-4D97-AF65-F5344CB8AC3E}">
        <p14:creationId xmlns:p14="http://schemas.microsoft.com/office/powerpoint/2010/main" val="309344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345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Formulating an Inquiry Question</vt:lpstr>
      <vt:lpstr>Good inquiry questions are:</vt:lpstr>
      <vt:lpstr>Step 1: TOPIC</vt:lpstr>
      <vt:lpstr>STEP 2: So what?</vt:lpstr>
      <vt:lpstr>Step 3: What’s Next?</vt:lpstr>
      <vt:lpstr>Step 4: Write a question</vt:lpstr>
      <vt:lpstr>More about questions</vt:lpstr>
    </vt:vector>
  </TitlesOfParts>
  <Company>Burnaby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Formulating an Inquiry Question</dc:title>
  <dc:creator>Alison Atkinson</dc:creator>
  <cp:lastModifiedBy>Alison Atkinson</cp:lastModifiedBy>
  <cp:revision>9</cp:revision>
  <cp:lastPrinted>2017-12-05T19:18:20Z</cp:lastPrinted>
  <dcterms:created xsi:type="dcterms:W3CDTF">2017-12-04T23:51:05Z</dcterms:created>
  <dcterms:modified xsi:type="dcterms:W3CDTF">2019-01-31T18:07:25Z</dcterms:modified>
</cp:coreProperties>
</file>